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8.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9.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0.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2.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 id="2147483697" r:id="rId3"/>
    <p:sldMasterId id="2147483733" r:id="rId4"/>
    <p:sldMasterId id="2147483769" r:id="rId5"/>
    <p:sldMasterId id="2147483837" r:id="rId6"/>
    <p:sldMasterId id="2147483849" r:id="rId7"/>
    <p:sldMasterId id="2147483902" r:id="rId8"/>
    <p:sldMasterId id="2147483984" r:id="rId9"/>
    <p:sldMasterId id="2147483995" r:id="rId10"/>
    <p:sldMasterId id="2147484003" r:id="rId11"/>
    <p:sldMasterId id="2147484059" r:id="rId12"/>
    <p:sldMasterId id="2147484071" r:id="rId13"/>
  </p:sldMasterIdLst>
  <p:notesMasterIdLst>
    <p:notesMasterId r:id="rId23"/>
  </p:notesMasterIdLst>
  <p:sldIdLst>
    <p:sldId id="2147376020" r:id="rId14"/>
    <p:sldId id="2147482308" r:id="rId15"/>
    <p:sldId id="2147482399" r:id="rId16"/>
    <p:sldId id="2147482401" r:id="rId17"/>
    <p:sldId id="2147482402" r:id="rId18"/>
    <p:sldId id="2147482403" r:id="rId19"/>
    <p:sldId id="2147482400" r:id="rId20"/>
    <p:sldId id="2147482380" r:id="rId21"/>
    <p:sldId id="21474714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70" autoAdjust="0"/>
    <p:restoredTop sz="94485" autoAdjust="0"/>
  </p:normalViewPr>
  <p:slideViewPr>
    <p:cSldViewPr snapToGrid="0" snapToObjects="1">
      <p:cViewPr varScale="1">
        <p:scale>
          <a:sx n="109" d="100"/>
          <a:sy n="109" d="100"/>
        </p:scale>
        <p:origin x="952" y="248"/>
      </p:cViewPr>
      <p:guideLst/>
    </p:cSldViewPr>
  </p:slideViewPr>
  <p:notesTextViewPr>
    <p:cViewPr>
      <p:scale>
        <a:sx n="1" d="1"/>
        <a:sy n="1" d="1"/>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DDD09-EA19-054F-93EE-B3395C05F420}" type="datetimeFigureOut">
              <a:rPr lang="en-US" smtClean="0"/>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BCBCC-3996-C746-B341-DF89957439AB}" type="slidenum">
              <a:rPr lang="en-US" smtClean="0"/>
              <a:t>‹Nr.›</a:t>
            </a:fld>
            <a:endParaRPr lang="en-US"/>
          </a:p>
        </p:txBody>
      </p:sp>
    </p:spTree>
    <p:extLst>
      <p:ext uri="{BB962C8B-B14F-4D97-AF65-F5344CB8AC3E}">
        <p14:creationId xmlns:p14="http://schemas.microsoft.com/office/powerpoint/2010/main" val="278933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7565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https://cloud.ibm.com/docs/power-iaas?topic=power-iaas-creating-power-virtual-server#dedicated-host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9924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1094E-9B16-6B20-88C8-FFB37F822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B3071-84F1-E568-FB3D-1A07BAE29C8E}"/>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3BBA33CB-EBFE-B8C0-21F7-6299AEE6AF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Remember: </a:t>
            </a:r>
            <a:r>
              <a:rPr kumimoji="0" lang="en-US" sz="10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VPtoEC</a:t>
            </a: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ratio defines the number of Virtual Processors (VPs), </a:t>
            </a:r>
            <a:r>
              <a:rPr kumimoji="0" lang="en-US" sz="1000" b="0" i="0" u="sng" strike="noStrike" kern="1200" cap="none" spc="0" normalizeH="0" baseline="0" noProof="0">
                <a:ln>
                  <a:noFill/>
                </a:ln>
                <a:solidFill>
                  <a:srgbClr val="000000"/>
                </a:solidFill>
                <a:effectLst/>
                <a:uLnTx/>
                <a:uFillTx/>
                <a:latin typeface="IBM Plex Sans" panose="020B0503050203000203" pitchFamily="34" charset="0"/>
                <a:ea typeface="+mn-ea"/>
                <a:cs typeface="+mn-cs"/>
              </a:rPr>
              <a:t>rounded up to an integer</a:t>
            </a: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created by </a:t>
            </a:r>
            <a:r>
              <a:rPr kumimoji="0" lang="en-US" sz="10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PowerVM</a:t>
            </a: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for a VM as a ratio to the VM’s EC</a:t>
            </a:r>
          </a:p>
          <a:p>
            <a:pPr eaLnBrk="1" hangingPunct="1">
              <a:defRPr/>
            </a:pPr>
            <a:endParaRPr lang="en-US" b="1"/>
          </a:p>
          <a:p>
            <a:pPr eaLnBrk="1" hangingPunct="1">
              <a:defRPr/>
            </a:pPr>
            <a:r>
              <a:rPr lang="en-US" b="1"/>
              <a:t>So,</a:t>
            </a:r>
          </a:p>
          <a:p>
            <a:pPr marL="171450" indent="-171450" eaLnBrk="1" hangingPunct="1">
              <a:buFontTx/>
              <a:buChar char="-"/>
              <a:defRPr/>
            </a:pPr>
            <a:r>
              <a:rPr lang="en-US" b="0"/>
              <a:t>VM5: 5.25 EC </a:t>
            </a:r>
            <a:r>
              <a:rPr lang="en-US" b="0">
                <a:sym typeface="Wingdings" pitchFamily="2" charset="2"/>
              </a:rPr>
              <a:t> 6 VPs (round up)</a:t>
            </a:r>
          </a:p>
          <a:p>
            <a:pPr marL="171450" indent="-171450" eaLnBrk="1" hangingPunct="1">
              <a:buFontTx/>
              <a:buChar char="-"/>
              <a:defRPr/>
            </a:pPr>
            <a:r>
              <a:rPr lang="en-US" b="0">
                <a:sym typeface="Wingdings" pitchFamily="2" charset="2"/>
              </a:rPr>
              <a:t>VM6 1.25 EC  2 VPs (round up)</a:t>
            </a:r>
          </a:p>
          <a:p>
            <a:pPr marL="171450" indent="-171450" eaLnBrk="1" hangingPunct="1">
              <a:buFontTx/>
              <a:buChar char="-"/>
              <a:defRPr/>
            </a:pPr>
            <a:r>
              <a:rPr lang="en-US" b="0">
                <a:sym typeface="Wingdings" pitchFamily="2" charset="2"/>
              </a:rPr>
              <a:t>VM7 0.25 EC  1 VP (round up)</a:t>
            </a:r>
          </a:p>
          <a:p>
            <a:pPr marL="171450" indent="-171450" eaLnBrk="1" hangingPunct="1">
              <a:buFontTx/>
              <a:buChar char="-"/>
              <a:defRPr/>
            </a:pPr>
            <a:r>
              <a:rPr lang="en-US" b="0">
                <a:sym typeface="Wingdings" pitchFamily="2" charset="2"/>
              </a:rPr>
              <a:t>VM8 0.75 EC  1 VP (round up)</a:t>
            </a:r>
          </a:p>
          <a:p>
            <a:pPr marL="171450" indent="-171450" eaLnBrk="1" hangingPunct="1">
              <a:buFontTx/>
              <a:buChar char="-"/>
              <a:defRPr/>
            </a:pPr>
            <a:r>
              <a:rPr lang="en-US" b="0">
                <a:sym typeface="Wingdings" pitchFamily="2" charset="2"/>
              </a:rPr>
              <a:t>VM9 1.5 EC  2 VP (round up</a:t>
            </a:r>
          </a:p>
          <a:p>
            <a:pPr eaLnBrk="1" hangingPunct="1">
              <a:defRPr/>
            </a:pPr>
            <a:r>
              <a:rPr lang="en-US" b="0" u="none">
                <a:sym typeface="Wingdings" pitchFamily="2" charset="2"/>
              </a:rPr>
              <a:t>For a minimum SPP size of 5.25+1.25+0.25+0.75+1.5 = 9</a:t>
            </a:r>
          </a:p>
          <a:p>
            <a:pPr marL="171450" indent="-171450" eaLnBrk="1" hangingPunct="1">
              <a:buFontTx/>
              <a:buChar char="-"/>
              <a:defRPr/>
            </a:pPr>
            <a:r>
              <a:rPr lang="en-US" b="0" u="none">
                <a:sym typeface="Wingdings" pitchFamily="2" charset="2"/>
              </a:rPr>
              <a:t>Note 1: SPP is a full core but we didn’t have to round up in this case</a:t>
            </a:r>
          </a:p>
          <a:p>
            <a:pPr marL="171450" indent="-171450" eaLnBrk="1" hangingPunct="1">
              <a:buFontTx/>
              <a:buChar char="-"/>
              <a:defRPr/>
            </a:pPr>
            <a:r>
              <a:rPr lang="en-US" b="0" u="none">
                <a:sym typeface="Wingdings" pitchFamily="2" charset="2"/>
              </a:rPr>
              <a:t>Note 2: VP total is 12 on 9 cores since each VM is rounded up</a:t>
            </a:r>
          </a:p>
          <a:p>
            <a:pPr marL="171450" indent="-171450" eaLnBrk="1" hangingPunct="1">
              <a:buFontTx/>
              <a:buChar char="-"/>
              <a:defRPr/>
            </a:pPr>
            <a:r>
              <a:rPr lang="en-US" b="0" u="none">
                <a:sym typeface="Wingdings" pitchFamily="2" charset="2"/>
              </a:rPr>
              <a:t>Note 3: If the other VMs are not busy, each VM has the potential to get 1 core per VP</a:t>
            </a:r>
          </a:p>
          <a:p>
            <a:pPr eaLnBrk="1" hangingPunct="1">
              <a:defRPr/>
            </a:pPr>
            <a:endParaRPr lang="en-US" b="1"/>
          </a:p>
          <a:p>
            <a:pPr eaLnBrk="1" hangingPunct="1">
              <a:defRPr/>
            </a:pPr>
            <a:r>
              <a:rPr lang="en-US" b="1"/>
              <a:t>Power6 and later have a core licensing factor of 1.0.</a:t>
            </a:r>
          </a:p>
          <a:p>
            <a:pPr eaLnBrk="1" hangingPunct="1">
              <a:defRPr/>
            </a:pPr>
            <a:r>
              <a:rPr lang="en-US" b="1"/>
              <a:t>Oracle DB - (Reserved/Max capacity of pool is the limit!)</a:t>
            </a:r>
          </a:p>
          <a:p>
            <a:pPr eaLnBrk="1" hangingPunct="1">
              <a:defRPr/>
            </a:pPr>
            <a:r>
              <a:rPr lang="en-US"/>
              <a:t>Power6: roundup( (2.25 + 1.25) * 1 ) = </a:t>
            </a:r>
            <a:r>
              <a:rPr lang="en-US" b="1"/>
              <a:t>4</a:t>
            </a:r>
          </a:p>
          <a:p>
            <a:pPr eaLnBrk="1" hangingPunct="1">
              <a:defRPr/>
            </a:pPr>
            <a:r>
              <a:rPr lang="en-US"/>
              <a:t>Power7: roundup((2.25 + 1.25) * 1 ) = </a:t>
            </a:r>
            <a:r>
              <a:rPr lang="en-US" b="1"/>
              <a:t>4</a:t>
            </a:r>
          </a:p>
          <a:p>
            <a:pPr marL="0" marR="0" lvl="0" indent="0" algn="l" defTabSz="753173" rtl="0" eaLnBrk="1" fontAlgn="auto" latinLnBrk="0" hangingPunct="1">
              <a:lnSpc>
                <a:spcPct val="100000"/>
              </a:lnSpc>
              <a:spcBef>
                <a:spcPts val="0"/>
              </a:spcBef>
              <a:spcAft>
                <a:spcPts val="0"/>
              </a:spcAft>
              <a:buClrTx/>
              <a:buSzTx/>
              <a:buFontTx/>
              <a:buNone/>
              <a:tabLst/>
              <a:defRPr/>
            </a:pPr>
            <a:r>
              <a:rPr lang="en-US"/>
              <a:t>Power8: roundup((2.25 + 1.25) * 1 ) =</a:t>
            </a:r>
            <a:r>
              <a:rPr lang="en-US" b="1"/>
              <a:t>4</a:t>
            </a:r>
          </a:p>
          <a:p>
            <a:pPr marL="0" marR="0" lvl="0" indent="0" algn="l" defTabSz="753173" rtl="0" eaLnBrk="1" fontAlgn="auto" latinLnBrk="0" hangingPunct="1">
              <a:lnSpc>
                <a:spcPct val="100000"/>
              </a:lnSpc>
              <a:spcBef>
                <a:spcPts val="0"/>
              </a:spcBef>
              <a:spcAft>
                <a:spcPts val="0"/>
              </a:spcAft>
              <a:buClrTx/>
              <a:buSzTx/>
              <a:buFontTx/>
              <a:buNone/>
              <a:tabLst/>
              <a:defRPr/>
            </a:pPr>
            <a:r>
              <a:rPr lang="en-US"/>
              <a:t>Power9: roundup((2.25 + 1.25) * 1 ) = </a:t>
            </a:r>
            <a:r>
              <a:rPr lang="en-US" b="1"/>
              <a:t>4</a:t>
            </a:r>
          </a:p>
          <a:p>
            <a:pPr marL="0" marR="0" lvl="0" indent="0" algn="l" defTabSz="753173" rtl="0" eaLnBrk="1" fontAlgn="auto" latinLnBrk="0" hangingPunct="1">
              <a:lnSpc>
                <a:spcPct val="100000"/>
              </a:lnSpc>
              <a:spcBef>
                <a:spcPts val="0"/>
              </a:spcBef>
              <a:spcAft>
                <a:spcPts val="0"/>
              </a:spcAft>
              <a:buClrTx/>
              <a:buSzTx/>
              <a:buFontTx/>
              <a:buNone/>
              <a:tabLst/>
              <a:defRPr/>
            </a:pPr>
            <a:r>
              <a:rPr lang="en-US"/>
              <a:t>Power10: roundup((2.25 + 1.25) * 1 ) = </a:t>
            </a:r>
            <a:r>
              <a:rPr lang="en-US" b="1"/>
              <a:t>4  (As of 7/14/2022 Power 10 is not specifically listed in the Oracle document and falls under the “1.0” for “Other Multicore CPUs”)</a:t>
            </a:r>
            <a:endParaRPr lang="en-US"/>
          </a:p>
          <a:p>
            <a:endParaRPr lang="en-US"/>
          </a:p>
          <a:p>
            <a:r>
              <a:rPr lang="en-US" b="1"/>
              <a:t>EBS:</a:t>
            </a:r>
          </a:p>
          <a:p>
            <a:r>
              <a:rPr lang="en-US" b="0"/>
              <a:t>roundup((0.25 + 1.25 + 1.25) *1)=3 (Reserved/Max capacity of pool is the limit!)</a:t>
            </a:r>
          </a:p>
        </p:txBody>
      </p:sp>
      <p:sp>
        <p:nvSpPr>
          <p:cNvPr id="4" name="Slide Number Placeholder 3">
            <a:extLst>
              <a:ext uri="{FF2B5EF4-FFF2-40B4-BE49-F238E27FC236}">
                <a16:creationId xmlns:a16="http://schemas.microsoft.com/office/drawing/2014/main" id="{9574E296-4E62-58F3-5CEA-1DC1787D3E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3443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2022 / © 2022 IBM Corporation</a:t>
            </a:r>
          </a:p>
        </p:txBody>
      </p:sp>
    </p:spTree>
    <p:extLst>
      <p:ext uri="{BB962C8B-B14F-4D97-AF65-F5344CB8AC3E}">
        <p14:creationId xmlns:p14="http://schemas.microsoft.com/office/powerpoint/2010/main" val="2241197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16.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5.png"/><Relationship Id="rId1" Type="http://schemas.openxmlformats.org/officeDocument/2006/relationships/slideMaster" Target="../slideMasters/slideMaster8.xml"/><Relationship Id="rId5" Type="http://schemas.openxmlformats.org/officeDocument/2006/relationships/image" Target="../media/image22.png"/><Relationship Id="rId4" Type="http://schemas.openxmlformats.org/officeDocument/2006/relationships/image" Target="../media/image16.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0" name="Rectangle 39"/>
          <p:cNvSpPr/>
          <p:nvPr userDrawn="1"/>
        </p:nvSpPr>
        <p:spPr>
          <a:xfrm>
            <a:off x="0" y="0"/>
            <a:ext cx="12192000" cy="6900383"/>
          </a:xfrm>
          <a:prstGeom prst="rect">
            <a:avLst/>
          </a:prstGeom>
          <a:gradFill>
            <a:gsLst>
              <a:gs pos="0">
                <a:srgbClr val="00ABFF">
                  <a:lumMod val="93000"/>
                  <a:lumOff val="7000"/>
                </a:srgbClr>
              </a:gs>
              <a:gs pos="50000">
                <a:srgbClr val="0694FF"/>
              </a:gs>
              <a:gs pos="100000">
                <a:srgbClr val="0694FF">
                  <a:lumMod val="98000"/>
                  <a:lumOff val="2000"/>
                </a:srgbClr>
              </a:gs>
            </a:gsLst>
            <a:lin ang="0" scaled="1"/>
          </a:gradFill>
          <a:ln w="12700" cap="flat">
            <a:no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Helvetica Light"/>
              <a:ea typeface="Helvetica Light"/>
              <a:cs typeface="Helvetica Light"/>
              <a:sym typeface="Helvetica Light"/>
            </a:endParaRPr>
          </a:p>
        </p:txBody>
      </p:sp>
      <p:sp>
        <p:nvSpPr>
          <p:cNvPr id="21506" name="Rectangle 2"/>
          <p:cNvSpPr>
            <a:spLocks noGrp="1" noChangeArrowheads="1"/>
          </p:cNvSpPr>
          <p:nvPr>
            <p:ph type="ctrTitle"/>
          </p:nvPr>
        </p:nvSpPr>
        <p:spPr>
          <a:xfrm>
            <a:off x="6096000" y="2799290"/>
            <a:ext cx="6275916" cy="1362075"/>
          </a:xfrm>
        </p:spPr>
        <p:txBody>
          <a:bodyPr anchor="b"/>
          <a:lstStyle>
            <a:lvl1pPr>
              <a:lnSpc>
                <a:spcPct val="80000"/>
              </a:lnSpc>
              <a:defRPr sz="3600">
                <a:solidFill>
                  <a:srgbClr val="00649D"/>
                </a:solidFill>
              </a:defRPr>
            </a:lvl1pPr>
          </a:lstStyle>
          <a:p>
            <a:pPr lvl="0"/>
            <a:r>
              <a:rPr lang="en-US" altLang="en-US" noProof="0" dirty="0"/>
              <a:t>Click to edit Master title style</a:t>
            </a:r>
          </a:p>
        </p:txBody>
      </p:sp>
      <p:sp>
        <p:nvSpPr>
          <p:cNvPr id="41" name="TextBox 40"/>
          <p:cNvSpPr txBox="1"/>
          <p:nvPr userDrawn="1"/>
        </p:nvSpPr>
        <p:spPr>
          <a:xfrm>
            <a:off x="6531220" y="1520280"/>
            <a:ext cx="566078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a:ln>
                  <a:noFill/>
                </a:ln>
                <a:solidFill>
                  <a:schemeClr val="bg1"/>
                </a:solidFill>
                <a:effectLst/>
                <a:uFillTx/>
                <a:latin typeface="Arial Rounded MT Bold" charset="0"/>
                <a:ea typeface="Arial Rounded MT Bold" charset="0"/>
                <a:cs typeface="Arial Rounded MT Bold" charset="0"/>
                <a:sym typeface="Helvetica Light"/>
              </a:rPr>
              <a:t>IBM Cloud Power Virtual Server </a:t>
            </a:r>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bg1"/>
              </a:solidFill>
              <a:effectLst/>
              <a:uFillTx/>
              <a:latin typeface="Arial Rounded MT Bold" charset="0"/>
              <a:ea typeface="Arial Rounded MT Bold" charset="0"/>
              <a:cs typeface="Arial Rounded MT Bold" charset="0"/>
              <a:sym typeface="Helvetica Light"/>
            </a:endParaRPr>
          </a:p>
        </p:txBody>
      </p:sp>
      <p:cxnSp>
        <p:nvCxnSpPr>
          <p:cNvPr id="45" name="Straight Connector 44"/>
          <p:cNvCxnSpPr/>
          <p:nvPr userDrawn="1"/>
        </p:nvCxnSpPr>
        <p:spPr>
          <a:xfrm>
            <a:off x="613045" y="2401253"/>
            <a:ext cx="11578955" cy="16082"/>
          </a:xfrm>
          <a:prstGeom prst="line">
            <a:avLst/>
          </a:prstGeom>
          <a:noFill/>
          <a:ln w="25400" cap="flat">
            <a:solidFill>
              <a:schemeClr val="bg1">
                <a:alpha val="25000"/>
              </a:schemeClr>
            </a:solidFill>
            <a:prstDash val="solid"/>
            <a:miter lim="400000"/>
          </a:ln>
          <a:effectLst/>
          <a:sp3d/>
        </p:spPr>
        <p:style>
          <a:lnRef idx="0">
            <a:scrgbClr r="0" g="0" b="0"/>
          </a:lnRef>
          <a:fillRef idx="0">
            <a:scrgbClr r="0" g="0" b="0"/>
          </a:fillRef>
          <a:effectRef idx="0">
            <a:scrgbClr r="0" g="0" b="0"/>
          </a:effectRef>
          <a:fontRef idx="none"/>
        </p:style>
      </p:cxnSp>
      <p:pic>
        <p:nvPicPr>
          <p:cNvPr id="46" name="Picture 45"/>
          <p:cNvPicPr>
            <a:picLocks noChangeAspect="1"/>
          </p:cNvPicPr>
          <p:nvPr userDrawn="1"/>
        </p:nvPicPr>
        <p:blipFill>
          <a:blip r:embed="rId2"/>
          <a:stretch>
            <a:fillRect/>
          </a:stretch>
        </p:blipFill>
        <p:spPr>
          <a:xfrm>
            <a:off x="11272547" y="0"/>
            <a:ext cx="919453" cy="465749"/>
          </a:xfrm>
          <a:prstGeom prst="rect">
            <a:avLst/>
          </a:prstGeom>
        </p:spPr>
      </p:pic>
      <p:pic>
        <p:nvPicPr>
          <p:cNvPr id="11" name="Picture 10">
            <a:extLst>
              <a:ext uri="{FF2B5EF4-FFF2-40B4-BE49-F238E27FC236}">
                <a16:creationId xmlns:a16="http://schemas.microsoft.com/office/drawing/2014/main" id="{297D33DF-72B2-6140-99D2-AE7E5575F7F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228" r="17402" b="3"/>
          <a:stretch/>
        </p:blipFill>
        <p:spPr bwMode="auto">
          <a:xfrm>
            <a:off x="0" y="0"/>
            <a:ext cx="5977597" cy="6946900"/>
          </a:xfrm>
          <a:prstGeom prst="rect">
            <a:avLst/>
          </a:prstGeom>
          <a:solidFill>
            <a:srgbClr val="FFFFFF"/>
          </a:solidFill>
        </p:spPr>
      </p:pic>
    </p:spTree>
    <p:extLst>
      <p:ext uri="{BB962C8B-B14F-4D97-AF65-F5344CB8AC3E}">
        <p14:creationId xmlns:p14="http://schemas.microsoft.com/office/powerpoint/2010/main" val="419609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14964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967601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8"/>
            <a:ext cx="1730144" cy="690309"/>
          </a:xfrm>
          <a:prstGeom prst="rect">
            <a:avLst/>
          </a:prstGeom>
        </p:spPr>
      </p:pic>
    </p:spTree>
    <p:extLst>
      <p:ext uri="{BB962C8B-B14F-4D97-AF65-F5344CB8AC3E}">
        <p14:creationId xmlns:p14="http://schemas.microsoft.com/office/powerpoint/2010/main" val="210970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t>‹Nr.›</a:t>
            </a:fld>
            <a:endParaRPr/>
          </a:p>
        </p:txBody>
      </p:sp>
    </p:spTree>
    <p:extLst>
      <p:ext uri="{BB962C8B-B14F-4D97-AF65-F5344CB8AC3E}">
        <p14:creationId xmlns:p14="http://schemas.microsoft.com/office/powerpoint/2010/main" val="289344849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095B"/>
        </a:solidFill>
        <a:effectLst/>
      </p:bgPr>
    </p:bg>
    <p:spTree>
      <p:nvGrpSpPr>
        <p:cNvPr id="1" name=""/>
        <p:cNvGrpSpPr/>
        <p:nvPr/>
      </p:nvGrpSpPr>
      <p:grpSpPr>
        <a:xfrm>
          <a:off x="0" y="0"/>
          <a:ext cx="0" cy="0"/>
          <a:chOff x="0" y="0"/>
          <a:chExt cx="0" cy="0"/>
        </a:xfrm>
      </p:grpSpPr>
      <p:sp>
        <p:nvSpPr>
          <p:cNvPr id="2" name="Footer Placeholder 3"/>
          <p:cNvSpPr>
            <a:spLocks noGrp="1"/>
          </p:cNvSpPr>
          <p:nvPr>
            <p:ph type="ftr" sz="quarter" idx="11"/>
          </p:nvPr>
        </p:nvSpPr>
        <p:spPr>
          <a:xfrm>
            <a:off x="640079" y="6335239"/>
            <a:ext cx="3810000" cy="371655"/>
          </a:xfrm>
        </p:spPr>
        <p:txBody>
          <a:bodyPr/>
          <a:lstStyle>
            <a:lvl1pPr>
              <a:defRPr>
                <a:solidFill>
                  <a:schemeClr val="bg1"/>
                </a:solidFill>
                <a:latin typeface="IBM Plex Sans" charset="0"/>
                <a:ea typeface="IBM Plex Sans" charset="0"/>
                <a:cs typeface="IBM Plex Sans" charset="0"/>
              </a:defRPr>
            </a:lvl1pPr>
          </a:lstStyle>
          <a:p>
            <a:pPr defTabSz="914610">
              <a:defRPr/>
            </a:pPr>
            <a:r>
              <a:rPr lang="nb-NO" sz="800" err="1">
                <a:solidFill>
                  <a:srgbClr val="FFFFFF"/>
                </a:solidFill>
              </a:rPr>
              <a:t>Picciano</a:t>
            </a:r>
            <a:r>
              <a:rPr lang="nb-NO" sz="800">
                <a:solidFill>
                  <a:srgbClr val="FFFFFF"/>
                </a:solidFill>
              </a:rPr>
              <a:t> 6-5-18 v18 IBM</a:t>
            </a:r>
          </a:p>
        </p:txBody>
      </p:sp>
      <p:sp>
        <p:nvSpPr>
          <p:cNvPr id="3" name="Slide Number Placeholder 4"/>
          <p:cNvSpPr>
            <a:spLocks noGrp="1"/>
          </p:cNvSpPr>
          <p:nvPr>
            <p:ph type="sldNum" sz="quarter" idx="12"/>
          </p:nvPr>
        </p:nvSpPr>
        <p:spPr>
          <a:xfrm>
            <a:off x="182879" y="6335239"/>
            <a:ext cx="426720" cy="371655"/>
          </a:xfrm>
        </p:spPr>
        <p:txBody>
          <a:bodyPr/>
          <a:lstStyle>
            <a:lvl1pPr>
              <a:defRPr>
                <a:solidFill>
                  <a:schemeClr val="bg1"/>
                </a:solidFill>
                <a:latin typeface="IBM Plex Sans" charset="0"/>
                <a:ea typeface="IBM Plex Sans" charset="0"/>
                <a:cs typeface="IBM Plex Sans" charset="0"/>
              </a:defRPr>
            </a:lvl1pPr>
          </a:lstStyle>
          <a:p>
            <a:pPr algn="r" defTabSz="914598">
              <a:defRPr/>
            </a:pPr>
            <a:fld id="{FB965B15-02FA-E14B-9B48-D2570EE110C7}" type="slidenum">
              <a:rPr lang="en-US" sz="800" smtClean="0">
                <a:solidFill>
                  <a:srgbClr val="FFFFFF"/>
                </a:solidFill>
              </a:rPr>
              <a:pPr algn="r" defTabSz="914598">
                <a:defRPr/>
              </a:pPr>
              <a:t>‹Nr.›</a:t>
            </a:fld>
            <a:endParaRPr lang="en-US" sz="800">
              <a:solidFill>
                <a:srgbClr val="FFFFFF"/>
              </a:solidFill>
            </a:endParaRPr>
          </a:p>
        </p:txBody>
      </p:sp>
    </p:spTree>
    <p:extLst>
      <p:ext uri="{BB962C8B-B14F-4D97-AF65-F5344CB8AC3E}">
        <p14:creationId xmlns:p14="http://schemas.microsoft.com/office/powerpoint/2010/main" val="26053071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a:srcRect/>
          <a:stretch/>
        </p:blipFill>
        <p:spPr>
          <a:xfrm>
            <a:off x="11191753" y="6273672"/>
            <a:ext cx="695449" cy="277477"/>
          </a:xfrm>
          <a:prstGeom prst="rect">
            <a:avLst/>
          </a:prstGeom>
        </p:spPr>
      </p:pic>
    </p:spTree>
    <p:extLst>
      <p:ext uri="{BB962C8B-B14F-4D97-AF65-F5344CB8AC3E}">
        <p14:creationId xmlns:p14="http://schemas.microsoft.com/office/powerpoint/2010/main" val="14047197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1"/>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9752291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878247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4006457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1738650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11508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9966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1977247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372019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001259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5449960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6674468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3317012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7243189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1242285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90457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060592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2835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1"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1897011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2852367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6432954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5662411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358506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3923383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7602754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4497636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535769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8"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5159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22602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26863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6"/>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41716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167734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2982885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43200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5973641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7388711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4752546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1560521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625409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6098149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5561037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3333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9121889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8"/>
          </a:xfrm>
          <a:prstGeom prst="rect">
            <a:avLst/>
          </a:prstGeom>
        </p:spPr>
      </p:pic>
    </p:spTree>
    <p:extLst>
      <p:ext uri="{BB962C8B-B14F-4D97-AF65-F5344CB8AC3E}">
        <p14:creationId xmlns:p14="http://schemas.microsoft.com/office/powerpoint/2010/main" val="362811760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7"/>
            <a:ext cx="1730139" cy="690308"/>
          </a:xfrm>
          <a:prstGeom prst="rect">
            <a:avLst/>
          </a:prstGeom>
        </p:spPr>
      </p:pic>
    </p:spTree>
    <p:extLst>
      <p:ext uri="{BB962C8B-B14F-4D97-AF65-F5344CB8AC3E}">
        <p14:creationId xmlns:p14="http://schemas.microsoft.com/office/powerpoint/2010/main" val="13141315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9"/>
          </a:xfrm>
          <a:prstGeom prst="rect">
            <a:avLst/>
          </a:prstGeom>
        </p:spPr>
      </p:pic>
    </p:spTree>
    <p:extLst>
      <p:ext uri="{BB962C8B-B14F-4D97-AF65-F5344CB8AC3E}">
        <p14:creationId xmlns:p14="http://schemas.microsoft.com/office/powerpoint/2010/main" val="18533605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fontAlgn="auto" hangingPunct="0">
              <a:spcBef>
                <a:spcPts val="0"/>
              </a:spcBef>
              <a:spcAft>
                <a:spcPts val="0"/>
              </a:spcAft>
              <a:defRPr>
                <a:latin typeface="+mn-lt"/>
              </a:defRPr>
            </a:lvl1pPr>
          </a:lstStyle>
          <a:p>
            <a:pPr>
              <a:defRPr/>
            </a:pPr>
            <a:fld id="{85553C24-DB71-4DFF-AF6C-209DC8C26654}" type="datetime1">
              <a:rPr lang="en-US"/>
              <a:pPr>
                <a:defRPr/>
              </a:pPr>
              <a:t>4/23/25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IBM - Do Not Distribute</a:t>
            </a:r>
          </a:p>
        </p:txBody>
      </p:sp>
      <p:sp>
        <p:nvSpPr>
          <p:cNvPr id="7" name="Slide Number Placeholder 5"/>
          <p:cNvSpPr>
            <a:spLocks noGrp="1"/>
          </p:cNvSpPr>
          <p:nvPr>
            <p:ph type="sldNum" sz="quarter" idx="12"/>
          </p:nvPr>
        </p:nvSpPr>
        <p:spPr/>
        <p:txBody>
          <a:bodyPr/>
          <a:lstStyle>
            <a:lvl1pPr eaLnBrk="0" fontAlgn="auto" hangingPunct="0">
              <a:spcBef>
                <a:spcPts val="0"/>
              </a:spcBef>
              <a:spcAft>
                <a:spcPts val="0"/>
              </a:spcAft>
              <a:defRPr>
                <a:latin typeface="+mn-lt"/>
              </a:defRPr>
            </a:lvl1pPr>
          </a:lstStyle>
          <a:p>
            <a:pPr>
              <a:defRPr/>
            </a:pPr>
            <a:fld id="{57EBE8DC-AC5B-49FC-BC71-B76117C830F1}" type="slidenum">
              <a:rPr lang="en-US"/>
              <a:pPr>
                <a:defRPr/>
              </a:pPr>
              <a:t>‹Nr.›</a:t>
            </a:fld>
            <a:endParaRPr lang="en-US"/>
          </a:p>
        </p:txBody>
      </p:sp>
    </p:spTree>
    <p:extLst>
      <p:ext uri="{BB962C8B-B14F-4D97-AF65-F5344CB8AC3E}">
        <p14:creationId xmlns:p14="http://schemas.microsoft.com/office/powerpoint/2010/main" val="17598935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fact, number, half-image (bleeds)">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292609" y="292609"/>
            <a:ext cx="5510785" cy="1072897"/>
          </a:xfrm>
          <a:prstGeom prst="rect">
            <a:avLst/>
          </a:prstGeom>
        </p:spPr>
        <p:txBody>
          <a:bodyPr>
            <a:normAutofit/>
          </a:bodyPr>
          <a:lstStyle>
            <a:lvl1pPr>
              <a:defRPr sz="2133">
                <a:solidFill>
                  <a:schemeClr val="accent2"/>
                </a:solidFill>
              </a:defRPr>
            </a:lvl1pPr>
          </a:lstStyle>
          <a:p>
            <a:r>
              <a:t>Title Text</a:t>
            </a:r>
          </a:p>
        </p:txBody>
      </p:sp>
      <p:sp>
        <p:nvSpPr>
          <p:cNvPr id="173" name="Body Level One…"/>
          <p:cNvSpPr txBox="1">
            <a:spLocks noGrp="1"/>
          </p:cNvSpPr>
          <p:nvPr>
            <p:ph type="body" sz="half" idx="1"/>
          </p:nvPr>
        </p:nvSpPr>
        <p:spPr>
          <a:xfrm>
            <a:off x="182881"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4"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rPr/>
              <a:t>‹Nr.›</a:t>
            </a:fld>
            <a:endParaRPr/>
          </a:p>
        </p:txBody>
      </p:sp>
    </p:spTree>
    <p:extLst>
      <p:ext uri="{BB962C8B-B14F-4D97-AF65-F5344CB8AC3E}">
        <p14:creationId xmlns:p14="http://schemas.microsoft.com/office/powerpoint/2010/main" val="134844167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49" name="Title Text"/>
          <p:cNvSpPr txBox="1">
            <a:spLocks noGrp="1"/>
          </p:cNvSpPr>
          <p:nvPr>
            <p:ph type="title"/>
          </p:nvPr>
        </p:nvSpPr>
        <p:spPr>
          <a:xfrm>
            <a:off x="1524000" y="1122363"/>
            <a:ext cx="9144000" cy="2387600"/>
          </a:xfrm>
          <a:prstGeom prst="rect">
            <a:avLst/>
          </a:prstGeom>
        </p:spPr>
        <p:txBody>
          <a:bodyPr lIns="45718" tIns="45718" rIns="45718" bIns="45718" anchor="b"/>
          <a:lstStyle>
            <a:lvl1pPr defTabSz="914389">
              <a:lnSpc>
                <a:spcPct val="90000"/>
              </a:lnSpc>
              <a:defRPr sz="6000">
                <a:latin typeface="Calibri Light"/>
                <a:ea typeface="Calibri Light"/>
                <a:cs typeface="Calibri Light"/>
                <a:sym typeface="Calibri Light"/>
              </a:defRPr>
            </a:lvl1pPr>
          </a:lstStyle>
          <a:p>
            <a:r>
              <a:t>Title Text</a:t>
            </a:r>
          </a:p>
        </p:txBody>
      </p:sp>
      <p:sp>
        <p:nvSpPr>
          <p:cNvPr id="650" name="Body Level One…"/>
          <p:cNvSpPr txBox="1">
            <a:spLocks noGrp="1"/>
          </p:cNvSpPr>
          <p:nvPr>
            <p:ph type="body" sz="quarter" idx="1"/>
          </p:nvPr>
        </p:nvSpPr>
        <p:spPr>
          <a:xfrm>
            <a:off x="1524000" y="3602037"/>
            <a:ext cx="9144000" cy="1655763"/>
          </a:xfrm>
          <a:prstGeom prst="rect">
            <a:avLst/>
          </a:prstGeom>
        </p:spPr>
        <p:txBody>
          <a:bodyPr lIns="45718" tIns="45718" rIns="45718" bIns="45718" anchor="t"/>
          <a:lstStyle>
            <a:lvl1pPr marL="0" indent="0" algn="ctr" defTabSz="914389">
              <a:lnSpc>
                <a:spcPct val="90000"/>
              </a:lnSpc>
              <a:spcBef>
                <a:spcPts val="1000"/>
              </a:spcBef>
              <a:buSzTx/>
              <a:buNone/>
              <a:defRPr>
                <a:latin typeface="Calibri"/>
                <a:ea typeface="Calibri"/>
                <a:cs typeface="Calibri"/>
                <a:sym typeface="Calibri"/>
              </a:defRPr>
            </a:lvl1pPr>
            <a:lvl2pPr marL="0" indent="0" algn="ctr" defTabSz="914389">
              <a:lnSpc>
                <a:spcPct val="90000"/>
              </a:lnSpc>
              <a:spcBef>
                <a:spcPts val="1000"/>
              </a:spcBef>
              <a:buSzTx/>
              <a:buNone/>
              <a:defRPr>
                <a:latin typeface="Calibri"/>
                <a:ea typeface="Calibri"/>
                <a:cs typeface="Calibri"/>
                <a:sym typeface="Calibri"/>
              </a:defRPr>
            </a:lvl2pPr>
            <a:lvl3pPr marL="0" indent="0" algn="ctr" defTabSz="914389">
              <a:lnSpc>
                <a:spcPct val="90000"/>
              </a:lnSpc>
              <a:spcBef>
                <a:spcPts val="1000"/>
              </a:spcBef>
              <a:buSzTx/>
              <a:buNone/>
              <a:defRPr>
                <a:latin typeface="Calibri"/>
                <a:ea typeface="Calibri"/>
                <a:cs typeface="Calibri"/>
                <a:sym typeface="Calibri"/>
              </a:defRPr>
            </a:lvl3pPr>
            <a:lvl4pPr marL="0" indent="0" algn="ctr" defTabSz="914389">
              <a:lnSpc>
                <a:spcPct val="90000"/>
              </a:lnSpc>
              <a:spcBef>
                <a:spcPts val="1000"/>
              </a:spcBef>
              <a:buSzTx/>
              <a:buNone/>
              <a:defRPr>
                <a:latin typeface="Calibri"/>
                <a:ea typeface="Calibri"/>
                <a:cs typeface="Calibri"/>
                <a:sym typeface="Calibri"/>
              </a:defRPr>
            </a:lvl4pPr>
            <a:lvl5pPr marL="0" indent="0" algn="ctr" defTabSz="914389">
              <a:lnSpc>
                <a:spcPct val="90000"/>
              </a:lnSpc>
              <a:spcBef>
                <a:spcPts val="1000"/>
              </a:spcBef>
              <a:buSzTx/>
              <a:buNone/>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51" name="Slide Number"/>
          <p:cNvSpPr txBox="1">
            <a:spLocks noGrp="1"/>
          </p:cNvSpPr>
          <p:nvPr>
            <p:ph type="sldNum" sz="quarter" idx="2"/>
          </p:nvPr>
        </p:nvSpPr>
        <p:spPr>
          <a:xfrm>
            <a:off x="11072532" y="6385028"/>
            <a:ext cx="281269" cy="307771"/>
          </a:xfrm>
          <a:prstGeom prst="rect">
            <a:avLst/>
          </a:prstGeom>
        </p:spPr>
        <p:txBody>
          <a:bodyPr lIns="45718" tIns="45718" rIns="45718" bIns="45718" anchor="ctr"/>
          <a:lstStyle>
            <a:lvl1pPr algn="r">
              <a:defRPr b="1">
                <a:solidFill>
                  <a:srgbClr val="888888"/>
                </a:solidFill>
                <a:latin typeface="+mn-lt"/>
                <a:ea typeface="+mn-ea"/>
                <a:cs typeface="+mn-cs"/>
                <a:sym typeface="Helvetica Neue"/>
              </a:defRPr>
            </a:lvl1pPr>
          </a:lstStyle>
          <a:p>
            <a:fld id="{86CB4B4D-7CA3-9044-876B-883B54F8677D}" type="slidenum">
              <a:rPr/>
              <a:t>‹Nr.›</a:t>
            </a:fld>
            <a:endParaRPr/>
          </a:p>
        </p:txBody>
      </p:sp>
    </p:spTree>
    <p:extLst>
      <p:ext uri="{BB962C8B-B14F-4D97-AF65-F5344CB8AC3E}">
        <p14:creationId xmlns:p14="http://schemas.microsoft.com/office/powerpoint/2010/main" val="1888471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5B0E-CF19-0871-3775-3D41C9743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2650D6-499C-188D-2A8E-839DB9D03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B135D-D593-AD84-39F4-E8ACDCCF0A95}"/>
              </a:ext>
            </a:extLst>
          </p:cNvPr>
          <p:cNvSpPr>
            <a:spLocks noGrp="1"/>
          </p:cNvSpPr>
          <p:nvPr>
            <p:ph type="dt" sz="half" idx="10"/>
          </p:nvPr>
        </p:nvSpPr>
        <p:spPr/>
        <p:txBody>
          <a:bodyPr/>
          <a:lstStyle/>
          <a:p>
            <a:fld id="{8F96F114-0BCC-5C46-B12F-5C5669276185}" type="datetimeFigureOut">
              <a:rPr lang="en-US" smtClean="0"/>
              <a:t>4/23/25</a:t>
            </a:fld>
            <a:endParaRPr lang="en-US"/>
          </a:p>
        </p:txBody>
      </p:sp>
      <p:sp>
        <p:nvSpPr>
          <p:cNvPr id="5" name="Footer Placeholder 4">
            <a:extLst>
              <a:ext uri="{FF2B5EF4-FFF2-40B4-BE49-F238E27FC236}">
                <a16:creationId xmlns:a16="http://schemas.microsoft.com/office/drawing/2014/main" id="{229C0A4E-BCE8-9A6A-1AE9-48F08FFF0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2816A-0C30-EE6E-BEEC-EC722B915159}"/>
              </a:ext>
            </a:extLst>
          </p:cNvPr>
          <p:cNvSpPr>
            <a:spLocks noGrp="1"/>
          </p:cNvSpPr>
          <p:nvPr>
            <p:ph type="sldNum" sz="quarter" idx="12"/>
          </p:nvPr>
        </p:nvSpPr>
        <p:spPr/>
        <p:txBody>
          <a:bodyPr/>
          <a:lstStyle/>
          <a:p>
            <a:fld id="{70213B5E-592D-3A47-9A73-2DB5B004759F}" type="slidenum">
              <a:rPr lang="en-US" smtClean="0"/>
              <a:t>‹Nr.›</a:t>
            </a:fld>
            <a:endParaRPr lang="en-US"/>
          </a:p>
        </p:txBody>
      </p:sp>
    </p:spTree>
    <p:extLst>
      <p:ext uri="{BB962C8B-B14F-4D97-AF65-F5344CB8AC3E}">
        <p14:creationId xmlns:p14="http://schemas.microsoft.com/office/powerpoint/2010/main" val="2718857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2322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32896" y="69578"/>
            <a:ext cx="11305309" cy="443345"/>
          </a:xfrm>
        </p:spPr>
        <p:txBody>
          <a:bodyPr/>
          <a:lstStyle>
            <a:lvl1pPr>
              <a:defRPr sz="2909" b="1" i="0" baseline="0">
                <a:solidFill>
                  <a:srgbClr val="0066CC"/>
                </a:solidFill>
                <a:latin typeface="+mj-lt"/>
              </a:defRPr>
            </a:lvl1pPr>
          </a:lstStyle>
          <a:p>
            <a:pPr lvl="0"/>
            <a:r>
              <a:rPr lang="en-US" dirty="0"/>
              <a:t>&lt;title&gt;</a:t>
            </a:r>
          </a:p>
          <a:p>
            <a:pPr lvl="0"/>
            <a:endParaRPr lang="en-US" dirty="0"/>
          </a:p>
        </p:txBody>
      </p:sp>
      <p:sp>
        <p:nvSpPr>
          <p:cNvPr id="12" name="Slide Number Placeholder 4">
            <a:extLst>
              <a:ext uri="{FF2B5EF4-FFF2-40B4-BE49-F238E27FC236}">
                <a16:creationId xmlns:a16="http://schemas.microsoft.com/office/drawing/2014/main" id="{91F0B27E-4DCB-4B73-B966-9317D49BC081}"/>
              </a:ext>
            </a:extLst>
          </p:cNvPr>
          <p:cNvSpPr>
            <a:spLocks noGrp="1"/>
          </p:cNvSpPr>
          <p:nvPr>
            <p:ph type="sldNum" sz="quarter" idx="4"/>
          </p:nvPr>
        </p:nvSpPr>
        <p:spPr>
          <a:xfrm>
            <a:off x="9449956" y="6601970"/>
            <a:ext cx="2742045" cy="256033"/>
          </a:xfrm>
          <a:prstGeom prst="rect">
            <a:avLst/>
          </a:prstGeom>
        </p:spPr>
        <p:txBody>
          <a:bodyPr vert="horz" lIns="91440" tIns="45720" rIns="91440" bIns="45720" rtlCol="0" anchor="ctr"/>
          <a:lstStyle>
            <a:lvl1pPr algn="r">
              <a:defRPr sz="848">
                <a:solidFill>
                  <a:schemeClr val="tx1"/>
                </a:solidFill>
                <a:latin typeface="+mn-lt"/>
              </a:defRPr>
            </a:lvl1pPr>
          </a:lstStyle>
          <a:p>
            <a:pPr defTabSz="914598">
              <a:defRPr/>
            </a:pPr>
            <a:fld id="{7E3997B5-50EF-4F0B-BB21-900C2D69BCC6}" type="slidenum">
              <a:rPr lang="en-US" smtClean="0">
                <a:solidFill>
                  <a:srgbClr val="000000"/>
                </a:solidFill>
              </a:rPr>
              <a:pPr defTabSz="914598">
                <a:defRPr/>
              </a:pPr>
              <a:t>‹Nr.›</a:t>
            </a:fld>
            <a:endParaRPr lang="en-US">
              <a:solidFill>
                <a:srgbClr val="000000"/>
              </a:solidFill>
            </a:endParaRPr>
          </a:p>
        </p:txBody>
      </p:sp>
      <p:sp>
        <p:nvSpPr>
          <p:cNvPr id="7" name="Footer Placeholder 3">
            <a:extLst>
              <a:ext uri="{FF2B5EF4-FFF2-40B4-BE49-F238E27FC236}">
                <a16:creationId xmlns:a16="http://schemas.microsoft.com/office/drawing/2014/main" id="{84647FB7-C6CC-41E5-8EE1-60CE32E55ABB}"/>
              </a:ext>
            </a:extLst>
          </p:cNvPr>
          <p:cNvSpPr>
            <a:spLocks noGrp="1"/>
          </p:cNvSpPr>
          <p:nvPr>
            <p:ph type="ftr" sz="quarter" idx="3"/>
          </p:nvPr>
        </p:nvSpPr>
        <p:spPr>
          <a:xfrm>
            <a:off x="304803" y="6601965"/>
            <a:ext cx="2178904" cy="256035"/>
          </a:xfrm>
          <a:prstGeom prst="rect">
            <a:avLst/>
          </a:prstGeom>
        </p:spPr>
        <p:txBody>
          <a:bodyPr vert="horz" lIns="91440" tIns="45720" rIns="91440" bIns="45720" rtlCol="0" anchor="ctr"/>
          <a:lstStyle>
            <a:lvl1pPr algn="l">
              <a:defRPr sz="971" baseline="0">
                <a:solidFill>
                  <a:schemeClr val="tx1"/>
                </a:solidFill>
                <a:latin typeface="IBM Plex Sans" panose="020B0503050203000203" pitchFamily="34" charset="0"/>
              </a:defRPr>
            </a:lvl1pPr>
          </a:lstStyle>
          <a:p>
            <a:pPr>
              <a:defRPr/>
            </a:pPr>
            <a:r>
              <a:rPr lang="en-US" altLang="en-US">
                <a:solidFill>
                  <a:srgbClr val="000000"/>
                </a:solidFill>
              </a:rPr>
              <a:t>© Copyright IBM Corporation 2022</a:t>
            </a:r>
          </a:p>
        </p:txBody>
      </p:sp>
    </p:spTree>
    <p:extLst>
      <p:ext uri="{BB962C8B-B14F-4D97-AF65-F5344CB8AC3E}">
        <p14:creationId xmlns:p14="http://schemas.microsoft.com/office/powerpoint/2010/main" val="26380456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cyan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C574D-E3CA-271A-2D3C-AB862EF9A943}"/>
              </a:ext>
            </a:extLst>
          </p:cNvPr>
          <p:cNvSpPr/>
          <p:nvPr userDrawn="1"/>
        </p:nvSpPr>
        <p:spPr bwMode="auto">
          <a:xfrm>
            <a:off x="0" y="0"/>
            <a:ext cx="12192000" cy="600075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indent="0" algn="l" defTabSz="45718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833050" cy="2070856"/>
          </a:xfrm>
        </p:spPr>
        <p:txBody>
          <a:bodyPr/>
          <a:lstStyle>
            <a:lvl1pPr>
              <a:lnSpc>
                <a:spcPct val="100000"/>
              </a:lnSpc>
              <a:defRPr sz="3200">
                <a:solidFill>
                  <a:srgbClr val="0E61FF"/>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63F499E7-AF36-EB29-41AC-05CB387D9128}"/>
              </a:ext>
            </a:extLst>
          </p:cNvPr>
          <p:cNvSpPr>
            <a:spLocks noGrp="1"/>
          </p:cNvSpPr>
          <p:nvPr>
            <p:ph type="body" sz="quarter" idx="13"/>
          </p:nvPr>
        </p:nvSpPr>
        <p:spPr>
          <a:xfrm>
            <a:off x="262950" y="3602502"/>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E6BDFC3-C8D8-6AF1-3ADA-2CB71F0FE5B3}"/>
              </a:ext>
            </a:extLst>
          </p:cNvPr>
          <p:cNvPicPr>
            <a:picLocks noChangeAspect="1"/>
          </p:cNvPicPr>
          <p:nvPr userDrawn="1"/>
        </p:nvPicPr>
        <p:blipFill>
          <a:blip r:embed="rId2"/>
          <a:stretch>
            <a:fillRect/>
          </a:stretch>
        </p:blipFill>
        <p:spPr>
          <a:xfrm>
            <a:off x="11138526" y="6263481"/>
            <a:ext cx="819044" cy="3048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C61EACB5-0A62-3E15-8288-DFD0561F1FA4}"/>
              </a:ext>
            </a:extLst>
          </p:cNvPr>
          <p:cNvPicPr>
            <a:picLocks noChangeAspect="1"/>
          </p:cNvPicPr>
          <p:nvPr userDrawn="1"/>
        </p:nvPicPr>
        <p:blipFill>
          <a:blip r:embed="rId3"/>
          <a:stretch>
            <a:fillRect/>
          </a:stretch>
        </p:blipFill>
        <p:spPr>
          <a:xfrm>
            <a:off x="287090" y="265154"/>
            <a:ext cx="1251243" cy="222160"/>
          </a:xfrm>
          <a:prstGeom prst="rect">
            <a:avLst/>
          </a:prstGeom>
        </p:spPr>
      </p:pic>
      <p:sp>
        <p:nvSpPr>
          <p:cNvPr id="4" name="TextBox 3">
            <a:extLst>
              <a:ext uri="{FF2B5EF4-FFF2-40B4-BE49-F238E27FC236}">
                <a16:creationId xmlns:a16="http://schemas.microsoft.com/office/drawing/2014/main" id="{C67B563C-CFBE-1BF8-0316-BC463E048040}"/>
              </a:ext>
            </a:extLst>
          </p:cNvPr>
          <p:cNvSpPr txBox="1"/>
          <p:nvPr userDrawn="1"/>
        </p:nvSpPr>
        <p:spPr>
          <a:xfrm>
            <a:off x="954157" y="64803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244965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5" y="191938"/>
            <a:ext cx="5533225" cy="646263"/>
          </a:xfrm>
        </p:spPr>
        <p:txBody>
          <a:bodyPr/>
          <a:lstStyle>
            <a:lvl1pPr>
              <a:lnSpc>
                <a:spcPct val="100000"/>
              </a:lnSpc>
              <a:defRPr sz="3200">
                <a:solidFill>
                  <a:srgbClr val="0E61FF"/>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302850" y="1714501"/>
            <a:ext cx="548568"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1048073" y="1714501"/>
            <a:ext cx="4774589"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spTree>
    <p:extLst>
      <p:ext uri="{BB962C8B-B14F-4D97-AF65-F5344CB8AC3E}">
        <p14:creationId xmlns:p14="http://schemas.microsoft.com/office/powerpoint/2010/main" val="16607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7" y="160295"/>
            <a:ext cx="8569796" cy="4095751"/>
          </a:xfrm>
        </p:spPr>
        <p:txBody>
          <a:bodyPr/>
          <a:lstStyle>
            <a:lvl1pPr>
              <a:defRPr sz="3200" b="0" i="0">
                <a:solidFill>
                  <a:srgbClr val="0E61FF"/>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48798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33911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plain, blank">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300800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80F0F-57C4-652F-CA10-3DF5D433240B}"/>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2571750"/>
            <a:ext cx="5049180" cy="337263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2571750"/>
            <a:ext cx="5047593" cy="337263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8" name="Title 1">
            <a:extLst>
              <a:ext uri="{FF2B5EF4-FFF2-40B4-BE49-F238E27FC236}">
                <a16:creationId xmlns:a16="http://schemas.microsoft.com/office/drawing/2014/main" id="{35EC4A52-7835-D22D-8B95-DC00FB768D90}"/>
              </a:ext>
            </a:extLst>
          </p:cNvPr>
          <p:cNvSpPr>
            <a:spLocks noGrp="1"/>
          </p:cNvSpPr>
          <p:nvPr>
            <p:ph type="title"/>
          </p:nvPr>
        </p:nvSpPr>
        <p:spPr>
          <a:xfrm>
            <a:off x="269212" y="191937"/>
            <a:ext cx="7345035" cy="1285171"/>
          </a:xfrm>
        </p:spPr>
        <p:txBody>
          <a:bodyPr rIns="457200"/>
          <a:lstStyle>
            <a:lvl1pPr>
              <a:lnSpc>
                <a:spcPct val="100000"/>
              </a:lnSpc>
              <a:defRPr sz="3200">
                <a:solidFill>
                  <a:srgbClr val="0E61FF"/>
                </a:solidFill>
              </a:defRPr>
            </a:lvl1pPr>
          </a:lstStyle>
          <a:p>
            <a:r>
              <a:rPr lang="en-US" dirty="0"/>
              <a:t>Click to edit Master title style</a:t>
            </a:r>
          </a:p>
        </p:txBody>
      </p:sp>
    </p:spTree>
    <p:extLst>
      <p:ext uri="{BB962C8B-B14F-4D97-AF65-F5344CB8AC3E}">
        <p14:creationId xmlns:p14="http://schemas.microsoft.com/office/powerpoint/2010/main" val="28084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Slide Break Light">
    <p:bg>
      <p:bgPr>
        <a:solidFill>
          <a:srgbClr val="EEF6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933B1A-5D2E-BA78-5518-FDC259321D6F}"/>
              </a:ext>
            </a:extLst>
          </p:cNvPr>
          <p:cNvSpPr/>
          <p:nvPr userDrawn="1"/>
        </p:nvSpPr>
        <p:spPr bwMode="auto">
          <a:xfrm>
            <a:off x="11734204" y="6399493"/>
            <a:ext cx="201453" cy="28919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ectangle 6">
            <a:extLst>
              <a:ext uri="{FF2B5EF4-FFF2-40B4-BE49-F238E27FC236}">
                <a16:creationId xmlns:a16="http://schemas.microsoft.com/office/drawing/2014/main" id="{69CCF156-7143-16F5-1680-602388994C6B}"/>
              </a:ext>
            </a:extLst>
          </p:cNvPr>
          <p:cNvSpPr/>
          <p:nvPr userDrawn="1"/>
        </p:nvSpPr>
        <p:spPr bwMode="auto">
          <a:xfrm>
            <a:off x="222637" y="6469419"/>
            <a:ext cx="1948069" cy="12311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11479021" cy="3429000"/>
          </a:xfrm>
        </p:spPr>
        <p:txBody>
          <a:bodyPr anchor="ctr"/>
          <a:lstStyle>
            <a:lvl1pPr algn="ctr">
              <a:lnSpc>
                <a:spcPct val="100000"/>
              </a:lnSpc>
              <a:defRPr sz="3600">
                <a:solidFill>
                  <a:srgbClr val="0E61FF"/>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BDA06D90-14F3-7778-C456-6B57DC584391}"/>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Power Virtual Server</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192412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5" y="3084231"/>
            <a:ext cx="1727991" cy="689540"/>
          </a:xfrm>
          <a:prstGeom prst="rect">
            <a:avLst/>
          </a:prstGeom>
        </p:spPr>
      </p:pic>
    </p:spTree>
    <p:extLst>
      <p:ext uri="{BB962C8B-B14F-4D97-AF65-F5344CB8AC3E}">
        <p14:creationId xmlns:p14="http://schemas.microsoft.com/office/powerpoint/2010/main" val="253802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40556"/>
            <a:ext cx="3800061" cy="179699"/>
          </a:xfrm>
        </p:spPr>
        <p:txBody>
          <a:bodyPr/>
          <a:lstStyle>
            <a:lvl1pPr>
              <a:defRPr>
                <a:solidFill>
                  <a:schemeClr val="tx1"/>
                </a:solidFill>
              </a:defRPr>
            </a:lvl1pPr>
          </a:lstStyle>
          <a:p>
            <a:pPr algn="l"/>
            <a:r>
              <a:rPr lang="de-DE"/>
              <a:t>IBM Cloud Power Virtual Server / © 2024 IBM Corporation</a:t>
            </a:r>
            <a:endParaRPr lang="en-US"/>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6576290" y="940264"/>
            <a:ext cx="5285396" cy="4535439"/>
          </a:xfrm>
          <a:prstGeom prst="rect">
            <a:avLst/>
          </a:prstGeom>
        </p:spPr>
      </p:pic>
      <p:pic>
        <p:nvPicPr>
          <p:cNvPr id="8" name="Picture 7"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0" y="320062"/>
            <a:ext cx="695452" cy="281961"/>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10058400" y="6164463"/>
            <a:ext cx="1983083" cy="575736"/>
          </a:xfrm>
          <a:prstGeom prst="rect">
            <a:avLst/>
          </a:prstGeom>
        </p:spPr>
      </p:pic>
    </p:spTree>
    <p:extLst>
      <p:ext uri="{BB962C8B-B14F-4D97-AF65-F5344CB8AC3E}">
        <p14:creationId xmlns:p14="http://schemas.microsoft.com/office/powerpoint/2010/main" val="2585114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58245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a:srcRect/>
          <a:stretch/>
        </p:blipFill>
        <p:spPr>
          <a:xfrm>
            <a:off x="11191753" y="6273672"/>
            <a:ext cx="695449" cy="277477"/>
          </a:xfrm>
          <a:prstGeom prst="rect">
            <a:avLst/>
          </a:prstGeom>
        </p:spPr>
      </p:pic>
    </p:spTree>
    <p:extLst>
      <p:ext uri="{BB962C8B-B14F-4D97-AF65-F5344CB8AC3E}">
        <p14:creationId xmlns:p14="http://schemas.microsoft.com/office/powerpoint/2010/main" val="28469276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1"/>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37716900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8626696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0559651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3874891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0955684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649950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19179316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41249063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292930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376741512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07" indent="0">
              <a:buNone/>
              <a:defRPr/>
            </a:lvl3pPr>
            <a:lvl4pPr marL="579946" indent="0">
              <a:buNone/>
              <a:defRPr/>
            </a:lvl4pPr>
            <a:lvl5pPr marL="8424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8357164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7049388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70750983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524273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9805631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2362019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1"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6314667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5243197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5823697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251542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31068984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2064117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74382634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70395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07639211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1451736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8"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60217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0"/>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4397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6"/>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67475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65034516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232558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35493939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8"/>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10320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30063600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8017621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83592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15265327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83971118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86200149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2289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89054811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8"/>
          </a:xfrm>
          <a:prstGeom prst="rect">
            <a:avLst/>
          </a:prstGeom>
        </p:spPr>
      </p:pic>
    </p:spTree>
    <p:extLst>
      <p:ext uri="{BB962C8B-B14F-4D97-AF65-F5344CB8AC3E}">
        <p14:creationId xmlns:p14="http://schemas.microsoft.com/office/powerpoint/2010/main" val="158856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2"/>
          <p:cNvSpPr>
            <a:spLocks noGrp="1"/>
          </p:cNvSpPr>
          <p:nvPr>
            <p:ph type="title" idx="4294967295"/>
          </p:nvPr>
        </p:nvSpPr>
        <p:spPr>
          <a:xfrm>
            <a:off x="663677" y="798103"/>
            <a:ext cx="10229851" cy="544512"/>
          </a:xfrm>
        </p:spPr>
        <p:txBody>
          <a:bodyPr/>
          <a:lstStyle/>
          <a:p>
            <a:r>
              <a:rPr lang="en-US" dirty="0"/>
              <a:t>Agenda</a:t>
            </a:r>
          </a:p>
        </p:txBody>
      </p:sp>
      <p:sp>
        <p:nvSpPr>
          <p:cNvPr id="5" name="Rectangle 4"/>
          <p:cNvSpPr>
            <a:spLocks noGrp="1" noChangeArrowheads="1"/>
          </p:cNvSpPr>
          <p:nvPr userDrawn="1"/>
        </p:nvSpPr>
        <p:spPr bwMode="auto">
          <a:xfrm>
            <a:off x="929480" y="1447800"/>
            <a:ext cx="8722519" cy="3962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25425" indent="-225425" algn="l" rtl="0" eaLnBrk="0" fontAlgn="base" hangingPunct="0">
              <a:spcBef>
                <a:spcPct val="5000"/>
              </a:spcBef>
              <a:spcAft>
                <a:spcPct val="5000"/>
              </a:spcAft>
              <a:buClr>
                <a:srgbClr val="00477A"/>
              </a:buClr>
              <a:buFont typeface="Wingdings" charset="0"/>
              <a:buChar char="§"/>
              <a:defRPr sz="2400" kern="1200">
                <a:solidFill>
                  <a:schemeClr val="tx1"/>
                </a:solidFill>
                <a:latin typeface="+mn-lt"/>
                <a:ea typeface="ＭＳ Ｐゴシック" charset="0"/>
                <a:cs typeface="ＭＳ Ｐゴシック" charset="0"/>
              </a:defRPr>
            </a:lvl1pPr>
            <a:lvl2pPr marL="688975" indent="-225425" algn="l" rtl="0" eaLnBrk="0" fontAlgn="base" hangingPunct="0">
              <a:spcBef>
                <a:spcPct val="5000"/>
              </a:spcBef>
              <a:spcAft>
                <a:spcPct val="5000"/>
              </a:spcAft>
              <a:buClr>
                <a:srgbClr val="4BC1E4"/>
              </a:buClr>
              <a:buFont typeface="Arial" charset="0"/>
              <a:buChar char="–"/>
              <a:defRPr sz="2000" i="1" kern="1200">
                <a:solidFill>
                  <a:srgbClr val="0000CC"/>
                </a:solidFill>
                <a:latin typeface="+mn-lt"/>
                <a:ea typeface="ＭＳ Ｐゴシック" charset="0"/>
                <a:cs typeface="+mn-cs"/>
              </a:defRPr>
            </a:lvl2pPr>
            <a:lvl3pPr marL="1139825" indent="-225425" algn="l" rtl="0" eaLnBrk="0" fontAlgn="base" hangingPunct="0">
              <a:spcBef>
                <a:spcPct val="5000"/>
              </a:spcBef>
              <a:spcAft>
                <a:spcPct val="5000"/>
              </a:spcAft>
              <a:buClr>
                <a:schemeClr val="tx1"/>
              </a:buClr>
              <a:buChar char="•"/>
              <a:defRPr sz="1600" kern="1200">
                <a:solidFill>
                  <a:schemeClr val="tx1"/>
                </a:solidFill>
                <a:latin typeface="+mn-lt"/>
                <a:ea typeface="ＭＳ Ｐゴシック" charset="0"/>
                <a:cs typeface="+mn-cs"/>
              </a:defRPr>
            </a:lvl3pPr>
            <a:lvl4pPr marL="1427163" indent="-173038" algn="l" rtl="0" eaLnBrk="0" fontAlgn="base" hangingPunct="0">
              <a:spcBef>
                <a:spcPct val="20000"/>
              </a:spcBef>
              <a:spcAft>
                <a:spcPct val="0"/>
              </a:spcAft>
              <a:buClr>
                <a:schemeClr val="bg1"/>
              </a:buClr>
              <a:defRPr sz="1600" kern="1200">
                <a:solidFill>
                  <a:schemeClr val="bg1"/>
                </a:solidFill>
                <a:latin typeface="+mn-lt"/>
                <a:ea typeface="ＭＳ Ｐゴシック" charset="0"/>
                <a:cs typeface="+mn-cs"/>
              </a:defRPr>
            </a:lvl4pPr>
            <a:lvl5pPr marL="1704975" indent="-163513" algn="l" rtl="0" eaLnBrk="0" fontAlgn="base" hangingPunct="0">
              <a:spcBef>
                <a:spcPct val="20000"/>
              </a:spcBef>
              <a:spcAft>
                <a:spcPct val="0"/>
              </a:spcAft>
              <a:buClr>
                <a:schemeClr val="bg1"/>
              </a:buClr>
              <a:buChar char="»"/>
              <a:defRPr sz="1600" kern="1200">
                <a:solidFill>
                  <a:schemeClr val="bg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400" b="1">
              <a:latin typeface="Arial" charset="0"/>
            </a:endParaRPr>
          </a:p>
          <a:p>
            <a:pPr lvl="1">
              <a:defRPr/>
            </a:pPr>
            <a:endParaRPr lang="en-US" sz="1600" b="1">
              <a:latin typeface="Arial" charset="0"/>
            </a:endParaRPr>
          </a:p>
          <a:p>
            <a:pPr>
              <a:defRPr/>
            </a:pPr>
            <a:endParaRPr lang="en-US" sz="2000" b="1">
              <a:latin typeface="Arial" charset="0"/>
            </a:endParaRPr>
          </a:p>
        </p:txBody>
      </p:sp>
      <p:sp>
        <p:nvSpPr>
          <p:cNvPr id="8" name="Text Placeholder 7"/>
          <p:cNvSpPr>
            <a:spLocks noGrp="1"/>
          </p:cNvSpPr>
          <p:nvPr>
            <p:ph type="body" sz="quarter" idx="10"/>
          </p:nvPr>
        </p:nvSpPr>
        <p:spPr>
          <a:xfrm>
            <a:off x="663677" y="1574800"/>
            <a:ext cx="9801123" cy="3365500"/>
          </a:xfrm>
        </p:spPr>
        <p:txBody>
          <a:bodyPr/>
          <a:lstStyle>
            <a:lvl1pPr>
              <a:defRPr sz="2400" b="1">
                <a:solidFill>
                  <a:schemeClr val="tx1"/>
                </a:solidFill>
              </a:defRPr>
            </a:lvl1pPr>
            <a:lvl2pPr>
              <a:defRPr i="1">
                <a:solidFill>
                  <a:srgbClr val="0000FF"/>
                </a:solidFill>
              </a:defRPr>
            </a:lvl2pPr>
            <a:lvl3pPr>
              <a:defRPr sz="1600">
                <a:solidFill>
                  <a:schemeClr val="accent1">
                    <a:lumMod val="50000"/>
                  </a:schemeClr>
                </a:solidFill>
              </a:defRPr>
            </a:lvl3pPr>
            <a:lvl4pPr marL="1484313" indent="-303213">
              <a:defRPr sz="1400"/>
            </a:lvl4pPr>
            <a:lvl5pPr marL="2006600" indent="-342900" defTabSz="635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4066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1005673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7"/>
            <a:ext cx="1730139" cy="690308"/>
          </a:xfrm>
          <a:prstGeom prst="rect">
            <a:avLst/>
          </a:prstGeom>
        </p:spPr>
      </p:pic>
    </p:spTree>
    <p:extLst>
      <p:ext uri="{BB962C8B-B14F-4D97-AF65-F5344CB8AC3E}">
        <p14:creationId xmlns:p14="http://schemas.microsoft.com/office/powerpoint/2010/main" val="9880283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9"/>
          </a:xfrm>
          <a:prstGeom prst="rect">
            <a:avLst/>
          </a:prstGeom>
        </p:spPr>
      </p:pic>
    </p:spTree>
    <p:extLst>
      <p:ext uri="{BB962C8B-B14F-4D97-AF65-F5344CB8AC3E}">
        <p14:creationId xmlns:p14="http://schemas.microsoft.com/office/powerpoint/2010/main" val="31159604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fontAlgn="auto" hangingPunct="0">
              <a:spcBef>
                <a:spcPts val="0"/>
              </a:spcBef>
              <a:spcAft>
                <a:spcPts val="0"/>
              </a:spcAft>
              <a:defRPr>
                <a:latin typeface="+mn-lt"/>
              </a:defRPr>
            </a:lvl1pPr>
          </a:lstStyle>
          <a:p>
            <a:pPr>
              <a:defRPr/>
            </a:pPr>
            <a:fld id="{85553C24-DB71-4DFF-AF6C-209DC8C26654}" type="datetime1">
              <a:rPr lang="en-US"/>
              <a:pPr>
                <a:defRPr/>
              </a:pPr>
              <a:t>4/23/25</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IBM - Do Not Distribute</a:t>
            </a:r>
          </a:p>
        </p:txBody>
      </p:sp>
      <p:sp>
        <p:nvSpPr>
          <p:cNvPr id="7" name="Slide Number Placeholder 5"/>
          <p:cNvSpPr>
            <a:spLocks noGrp="1"/>
          </p:cNvSpPr>
          <p:nvPr>
            <p:ph type="sldNum" sz="quarter" idx="12"/>
          </p:nvPr>
        </p:nvSpPr>
        <p:spPr/>
        <p:txBody>
          <a:bodyPr/>
          <a:lstStyle>
            <a:lvl1pPr eaLnBrk="0" fontAlgn="auto" hangingPunct="0">
              <a:spcBef>
                <a:spcPts val="0"/>
              </a:spcBef>
              <a:spcAft>
                <a:spcPts val="0"/>
              </a:spcAft>
              <a:defRPr>
                <a:latin typeface="+mn-lt"/>
              </a:defRPr>
            </a:lvl1pPr>
          </a:lstStyle>
          <a:p>
            <a:pPr>
              <a:defRPr/>
            </a:pPr>
            <a:fld id="{57EBE8DC-AC5B-49FC-BC71-B76117C830F1}" type="slidenum">
              <a:rPr lang="en-US"/>
              <a:pPr>
                <a:defRPr/>
              </a:pPr>
              <a:t>‹Nr.›</a:t>
            </a:fld>
            <a:endParaRPr lang="en-US"/>
          </a:p>
        </p:txBody>
      </p:sp>
    </p:spTree>
    <p:extLst>
      <p:ext uri="{BB962C8B-B14F-4D97-AF65-F5344CB8AC3E}">
        <p14:creationId xmlns:p14="http://schemas.microsoft.com/office/powerpoint/2010/main" val="142392558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fact, number, half-image (bleeds)">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292609" y="292609"/>
            <a:ext cx="5510785" cy="1072897"/>
          </a:xfrm>
          <a:prstGeom prst="rect">
            <a:avLst/>
          </a:prstGeom>
        </p:spPr>
        <p:txBody>
          <a:bodyPr>
            <a:normAutofit/>
          </a:bodyPr>
          <a:lstStyle>
            <a:lvl1pPr>
              <a:defRPr sz="2133">
                <a:solidFill>
                  <a:schemeClr val="accent2"/>
                </a:solidFill>
              </a:defRPr>
            </a:lvl1pPr>
          </a:lstStyle>
          <a:p>
            <a:r>
              <a:t>Title Text</a:t>
            </a:r>
          </a:p>
        </p:txBody>
      </p:sp>
      <p:sp>
        <p:nvSpPr>
          <p:cNvPr id="173" name="Body Level One…"/>
          <p:cNvSpPr txBox="1">
            <a:spLocks noGrp="1"/>
          </p:cNvSpPr>
          <p:nvPr>
            <p:ph type="body" sz="half" idx="1"/>
          </p:nvPr>
        </p:nvSpPr>
        <p:spPr>
          <a:xfrm>
            <a:off x="182881"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4"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rPr/>
              <a:t>‹Nr.›</a:t>
            </a:fld>
            <a:endParaRPr/>
          </a:p>
        </p:txBody>
      </p:sp>
    </p:spTree>
    <p:extLst>
      <p:ext uri="{BB962C8B-B14F-4D97-AF65-F5344CB8AC3E}">
        <p14:creationId xmlns:p14="http://schemas.microsoft.com/office/powerpoint/2010/main" val="2412886130"/>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49" name="Title Text"/>
          <p:cNvSpPr txBox="1">
            <a:spLocks noGrp="1"/>
          </p:cNvSpPr>
          <p:nvPr>
            <p:ph type="title"/>
          </p:nvPr>
        </p:nvSpPr>
        <p:spPr>
          <a:xfrm>
            <a:off x="1524000" y="1122363"/>
            <a:ext cx="9144000" cy="2387600"/>
          </a:xfrm>
          <a:prstGeom prst="rect">
            <a:avLst/>
          </a:prstGeom>
        </p:spPr>
        <p:txBody>
          <a:bodyPr lIns="45718" tIns="45718" rIns="45718" bIns="45718" anchor="b"/>
          <a:lstStyle>
            <a:lvl1pPr defTabSz="914389">
              <a:lnSpc>
                <a:spcPct val="90000"/>
              </a:lnSpc>
              <a:defRPr sz="6000">
                <a:latin typeface="Calibri Light"/>
                <a:ea typeface="Calibri Light"/>
                <a:cs typeface="Calibri Light"/>
                <a:sym typeface="Calibri Light"/>
              </a:defRPr>
            </a:lvl1pPr>
          </a:lstStyle>
          <a:p>
            <a:r>
              <a:t>Title Text</a:t>
            </a:r>
          </a:p>
        </p:txBody>
      </p:sp>
      <p:sp>
        <p:nvSpPr>
          <p:cNvPr id="650" name="Body Level One…"/>
          <p:cNvSpPr txBox="1">
            <a:spLocks noGrp="1"/>
          </p:cNvSpPr>
          <p:nvPr>
            <p:ph type="body" sz="quarter" idx="1"/>
          </p:nvPr>
        </p:nvSpPr>
        <p:spPr>
          <a:xfrm>
            <a:off x="1524000" y="3602037"/>
            <a:ext cx="9144000" cy="1655763"/>
          </a:xfrm>
          <a:prstGeom prst="rect">
            <a:avLst/>
          </a:prstGeom>
        </p:spPr>
        <p:txBody>
          <a:bodyPr lIns="45718" tIns="45718" rIns="45718" bIns="45718" anchor="t"/>
          <a:lstStyle>
            <a:lvl1pPr marL="0" indent="0" algn="ctr" defTabSz="914389">
              <a:lnSpc>
                <a:spcPct val="90000"/>
              </a:lnSpc>
              <a:spcBef>
                <a:spcPts val="1000"/>
              </a:spcBef>
              <a:buSzTx/>
              <a:buNone/>
              <a:defRPr>
                <a:latin typeface="Calibri"/>
                <a:ea typeface="Calibri"/>
                <a:cs typeface="Calibri"/>
                <a:sym typeface="Calibri"/>
              </a:defRPr>
            </a:lvl1pPr>
            <a:lvl2pPr marL="0" indent="0" algn="ctr" defTabSz="914389">
              <a:lnSpc>
                <a:spcPct val="90000"/>
              </a:lnSpc>
              <a:spcBef>
                <a:spcPts val="1000"/>
              </a:spcBef>
              <a:buSzTx/>
              <a:buNone/>
              <a:defRPr>
                <a:latin typeface="Calibri"/>
                <a:ea typeface="Calibri"/>
                <a:cs typeface="Calibri"/>
                <a:sym typeface="Calibri"/>
              </a:defRPr>
            </a:lvl2pPr>
            <a:lvl3pPr marL="0" indent="0" algn="ctr" defTabSz="914389">
              <a:lnSpc>
                <a:spcPct val="90000"/>
              </a:lnSpc>
              <a:spcBef>
                <a:spcPts val="1000"/>
              </a:spcBef>
              <a:buSzTx/>
              <a:buNone/>
              <a:defRPr>
                <a:latin typeface="Calibri"/>
                <a:ea typeface="Calibri"/>
                <a:cs typeface="Calibri"/>
                <a:sym typeface="Calibri"/>
              </a:defRPr>
            </a:lvl3pPr>
            <a:lvl4pPr marL="0" indent="0" algn="ctr" defTabSz="914389">
              <a:lnSpc>
                <a:spcPct val="90000"/>
              </a:lnSpc>
              <a:spcBef>
                <a:spcPts val="1000"/>
              </a:spcBef>
              <a:buSzTx/>
              <a:buNone/>
              <a:defRPr>
                <a:latin typeface="Calibri"/>
                <a:ea typeface="Calibri"/>
                <a:cs typeface="Calibri"/>
                <a:sym typeface="Calibri"/>
              </a:defRPr>
            </a:lvl4pPr>
            <a:lvl5pPr marL="0" indent="0" algn="ctr" defTabSz="914389">
              <a:lnSpc>
                <a:spcPct val="90000"/>
              </a:lnSpc>
              <a:spcBef>
                <a:spcPts val="1000"/>
              </a:spcBef>
              <a:buSzTx/>
              <a:buNone/>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51" name="Slide Number"/>
          <p:cNvSpPr txBox="1">
            <a:spLocks noGrp="1"/>
          </p:cNvSpPr>
          <p:nvPr>
            <p:ph type="sldNum" sz="quarter" idx="2"/>
          </p:nvPr>
        </p:nvSpPr>
        <p:spPr>
          <a:xfrm>
            <a:off x="11072532" y="6385028"/>
            <a:ext cx="281269" cy="307771"/>
          </a:xfrm>
          <a:prstGeom prst="rect">
            <a:avLst/>
          </a:prstGeom>
        </p:spPr>
        <p:txBody>
          <a:bodyPr lIns="45718" tIns="45718" rIns="45718" bIns="45718" anchor="ctr"/>
          <a:lstStyle>
            <a:lvl1pPr algn="r">
              <a:defRPr b="1">
                <a:solidFill>
                  <a:srgbClr val="888888"/>
                </a:solidFill>
                <a:latin typeface="+mn-lt"/>
                <a:ea typeface="+mn-ea"/>
                <a:cs typeface="+mn-cs"/>
                <a:sym typeface="Helvetica Neue"/>
              </a:defRPr>
            </a:lvl1pPr>
          </a:lstStyle>
          <a:p>
            <a:fld id="{86CB4B4D-7CA3-9044-876B-883B54F8677D}" type="slidenum">
              <a:rPr/>
              <a:t>‹Nr.›</a:t>
            </a:fld>
            <a:endParaRPr/>
          </a:p>
        </p:txBody>
      </p:sp>
    </p:spTree>
    <p:extLst>
      <p:ext uri="{BB962C8B-B14F-4D97-AF65-F5344CB8AC3E}">
        <p14:creationId xmlns:p14="http://schemas.microsoft.com/office/powerpoint/2010/main" val="1414903116"/>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Text">
            <a:extLst>
              <a:ext uri="{FF2B5EF4-FFF2-40B4-BE49-F238E27FC236}">
                <a16:creationId xmlns:a16="http://schemas.microsoft.com/office/drawing/2014/main" id="{F3475C74-36DA-4CB0-80B4-F75F5A61D8ED}"/>
              </a:ext>
            </a:extLst>
          </p:cNvPr>
          <p:cNvSpPr txBox="1">
            <a:spLocks noGrp="1"/>
          </p:cNvSpPr>
          <p:nvPr>
            <p:ph type="title"/>
          </p:nvPr>
        </p:nvSpPr>
        <p:spPr>
          <a:xfrm>
            <a:off x="243761" y="476970"/>
            <a:ext cx="11061547" cy="647774"/>
          </a:xfrm>
          <a:prstGeom prst="rect">
            <a:avLst/>
          </a:prstGeom>
          <a:ln w="12700">
            <a:miter lim="400000"/>
          </a:ln>
          <a:extLst>
            <a:ext uri="{C572A759-6A51-4108-AA02-DFA0A04FC94B}">
              <ma14:wrappingTextBoxFlag xmlns:ma14="http://schemas.microsoft.com/office/mac/drawingml/2011/main" xmlns="" val="1"/>
            </a:ext>
          </a:extLst>
        </p:spPr>
        <p:txBody>
          <a:bodyPr lIns="36115" tIns="36115" rIns="36115" bIns="36115" anchor="ctr">
            <a:normAutofit/>
          </a:bodyPr>
          <a:lstStyle>
            <a:lvl1pPr algn="l">
              <a:defRPr sz="2400" b="0" i="0">
                <a:solidFill>
                  <a:schemeClr val="accent5">
                    <a:lumMod val="25000"/>
                  </a:schemeClr>
                </a:solidFill>
                <a:latin typeface="IBM Plex Sans" panose="020B0503050203000203" pitchFamily="34" charset="0"/>
                <a:cs typeface="Arial" panose="020B0604020202020204" pitchFamily="34" charset="0"/>
              </a:defRPr>
            </a:lvl1pPr>
          </a:lstStyle>
          <a:p>
            <a:r>
              <a:rPr dirty="0"/>
              <a:t>Title Text</a:t>
            </a:r>
          </a:p>
        </p:txBody>
      </p:sp>
      <p:sp>
        <p:nvSpPr>
          <p:cNvPr id="3" name="Text Placeholder 5">
            <a:extLst>
              <a:ext uri="{FF2B5EF4-FFF2-40B4-BE49-F238E27FC236}">
                <a16:creationId xmlns:a16="http://schemas.microsoft.com/office/drawing/2014/main" id="{E6738A65-4711-4BFB-88D9-4BF6B9685538}"/>
              </a:ext>
            </a:extLst>
          </p:cNvPr>
          <p:cNvSpPr>
            <a:spLocks noGrp="1"/>
          </p:cNvSpPr>
          <p:nvPr>
            <p:ph type="body" sz="quarter" idx="12"/>
          </p:nvPr>
        </p:nvSpPr>
        <p:spPr>
          <a:xfrm>
            <a:off x="292608" y="1396968"/>
            <a:ext cx="11564032" cy="4840344"/>
          </a:xfrm>
        </p:spPr>
        <p:txBody>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33080778"/>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0"/>
            <a:ext cx="2477765" cy="4286251"/>
          </a:xfrm>
        </p:spPr>
        <p:txBody>
          <a:bodyPr/>
          <a:lstStyle>
            <a:lvl1pPr>
              <a:spcBef>
                <a:spcPts val="0"/>
              </a:spcBef>
              <a:defRPr sz="1000" b="0" i="0">
                <a:solidFill>
                  <a:schemeClr val="tx1"/>
                </a:solidFill>
                <a:latin typeface="Arial" panose="020B0604020202020204" pitchFamily="34" charset="0"/>
              </a:defRPr>
            </a:lvl1pPr>
            <a:lvl2pPr marL="91420" indent="-91420">
              <a:spcBef>
                <a:spcPts val="0"/>
              </a:spcBef>
              <a:defRPr sz="1000" b="0" i="0">
                <a:solidFill>
                  <a:schemeClr val="tx1"/>
                </a:solidFill>
                <a:latin typeface="Arial" panose="020B0604020202020204" pitchFamily="34" charset="0"/>
              </a:defRPr>
            </a:lvl2pPr>
            <a:lvl3pPr marL="182838" indent="-91420">
              <a:spcBef>
                <a:spcPts val="0"/>
              </a:spcBef>
              <a:defRPr sz="1000" b="0" i="0">
                <a:solidFill>
                  <a:schemeClr val="tx1"/>
                </a:solidFill>
                <a:latin typeface="Arial" panose="020B0604020202020204" pitchFamily="34" charset="0"/>
              </a:defRPr>
            </a:lvl3pPr>
            <a:lvl4pPr marL="274258" indent="-91420">
              <a:spcBef>
                <a:spcPts val="0"/>
              </a:spcBef>
              <a:defRPr sz="1000" b="0" i="0">
                <a:solidFill>
                  <a:schemeClr val="tx1"/>
                </a:solidFill>
                <a:latin typeface="Arial" panose="020B06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Arial" panose="020B0604020202020204" pitchFamily="34" charset="0"/>
              </a:defRPr>
            </a:lvl1pPr>
            <a:lvl2pPr marL="91420" indent="-91420">
              <a:spcBef>
                <a:spcPts val="0"/>
              </a:spcBef>
              <a:defRPr sz="1000" b="0" i="0">
                <a:solidFill>
                  <a:schemeClr val="tx1"/>
                </a:solidFill>
                <a:latin typeface="Arial" panose="020B0604020202020204" pitchFamily="34" charset="0"/>
              </a:defRPr>
            </a:lvl2pPr>
            <a:lvl3pPr marL="182838" indent="-91420">
              <a:spcBef>
                <a:spcPts val="0"/>
              </a:spcBef>
              <a:defRPr sz="1000" b="0" i="0">
                <a:solidFill>
                  <a:schemeClr val="tx1"/>
                </a:solidFill>
                <a:latin typeface="Arial" panose="020B0604020202020204" pitchFamily="34" charset="0"/>
              </a:defRPr>
            </a:lvl3pPr>
            <a:lvl4pPr marL="274258" indent="-91420">
              <a:spcBef>
                <a:spcPts val="0"/>
              </a:spcBef>
              <a:defRPr sz="1000" b="0" i="0">
                <a:solidFill>
                  <a:schemeClr val="tx1"/>
                </a:solidFill>
                <a:latin typeface="Arial" panose="020B06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9" cy="4286251"/>
          </a:xfrm>
        </p:spPr>
        <p:txBody>
          <a:bodyPr/>
          <a:lstStyle>
            <a:lvl1pPr>
              <a:spcBef>
                <a:spcPts val="0"/>
              </a:spcBef>
              <a:defRPr sz="1000" b="0" i="0">
                <a:solidFill>
                  <a:schemeClr val="tx1"/>
                </a:solidFill>
                <a:latin typeface="Arial" panose="020B0604020202020204" pitchFamily="34" charset="0"/>
              </a:defRPr>
            </a:lvl1pPr>
            <a:lvl2pPr marL="91420" indent="-91420">
              <a:spcBef>
                <a:spcPts val="0"/>
              </a:spcBef>
              <a:defRPr sz="1000" b="0" i="0">
                <a:solidFill>
                  <a:schemeClr val="tx1"/>
                </a:solidFill>
                <a:latin typeface="Arial" panose="020B0604020202020204" pitchFamily="34" charset="0"/>
              </a:defRPr>
            </a:lvl2pPr>
            <a:lvl3pPr marL="182838" indent="-91420">
              <a:spcBef>
                <a:spcPts val="0"/>
              </a:spcBef>
              <a:defRPr sz="1000" b="0" i="0">
                <a:solidFill>
                  <a:schemeClr val="tx1"/>
                </a:solidFill>
                <a:latin typeface="Arial" panose="020B0604020202020204" pitchFamily="34" charset="0"/>
              </a:defRPr>
            </a:lvl3pPr>
            <a:lvl4pPr marL="274258" indent="-91420">
              <a:spcBef>
                <a:spcPts val="0"/>
              </a:spcBef>
              <a:defRPr sz="1000" b="0" i="0">
                <a:solidFill>
                  <a:schemeClr val="tx1"/>
                </a:solidFill>
                <a:latin typeface="Arial" panose="020B06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Arial" panose="020B0604020202020204" pitchFamily="34" charset="0"/>
              </a:defRPr>
            </a:lvl1pPr>
            <a:lvl2pPr marL="91420" indent="-91420">
              <a:spcBef>
                <a:spcPts val="0"/>
              </a:spcBef>
              <a:defRPr sz="1000" b="0" i="0">
                <a:solidFill>
                  <a:schemeClr val="tx1"/>
                </a:solidFill>
                <a:latin typeface="Arial" panose="020B0604020202020204" pitchFamily="34" charset="0"/>
              </a:defRPr>
            </a:lvl2pPr>
            <a:lvl3pPr marL="182838" indent="-91420">
              <a:spcBef>
                <a:spcPts val="0"/>
              </a:spcBef>
              <a:defRPr sz="1000" b="0" i="0">
                <a:solidFill>
                  <a:schemeClr val="tx1"/>
                </a:solidFill>
                <a:latin typeface="Arial" panose="020B0604020202020204" pitchFamily="34" charset="0"/>
              </a:defRPr>
            </a:lvl3pPr>
            <a:lvl4pPr marL="274258" indent="-91420">
              <a:spcBef>
                <a:spcPts val="0"/>
              </a:spcBef>
              <a:defRPr sz="1000" b="0" i="0">
                <a:solidFill>
                  <a:schemeClr val="tx1"/>
                </a:solidFill>
                <a:latin typeface="Arial" panose="020B0604020202020204"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78598" y="6469421"/>
            <a:ext cx="126103" cy="123111"/>
          </a:xfrm>
          <a:prstGeom prst="rect">
            <a:avLst/>
          </a:prstGeom>
          <a:ln w="12700">
            <a:miter lim="400000"/>
          </a:ln>
        </p:spPr>
        <p:txBody>
          <a:bodyPr wrap="none" lIns="0" tIns="0" rIns="0" bIns="0" anchor="ctr">
            <a:spAutoFit/>
          </a:bodyPr>
          <a:lstStyle>
            <a:lvl1pPr algn="r">
              <a:defRPr sz="800" b="0" i="0">
                <a:solidFill>
                  <a:schemeClr val="tx1"/>
                </a:solidFill>
                <a:latin typeface="Arial" panose="020B0604020202020204"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90670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Text, 4 columns, short dividers">
    <p:spTree>
      <p:nvGrpSpPr>
        <p:cNvPr id="1" name=""/>
        <p:cNvGrpSpPr/>
        <p:nvPr/>
      </p:nvGrpSpPr>
      <p:grpSpPr>
        <a:xfrm>
          <a:off x="0" y="0"/>
          <a:ext cx="0" cy="0"/>
          <a:chOff x="0" y="0"/>
          <a:chExt cx="0" cy="0"/>
        </a:xfrm>
      </p:grpSpPr>
      <p:sp>
        <p:nvSpPr>
          <p:cNvPr id="1193" name="Slide Number"/>
          <p:cNvSpPr txBox="1">
            <a:spLocks noGrp="1"/>
          </p:cNvSpPr>
          <p:nvPr>
            <p:ph type="sldNum" sz="quarter" idx="2"/>
          </p:nvPr>
        </p:nvSpPr>
        <p:spPr>
          <a:xfrm>
            <a:off x="11777980" y="6473952"/>
            <a:ext cx="128271" cy="127001"/>
          </a:xfrm>
          <a:prstGeom prst="rect">
            <a:avLst/>
          </a:prstGeom>
        </p:spPr>
        <p:txBody>
          <a:bodyPr/>
          <a:lstStyle/>
          <a:p>
            <a:fld id="{86CB4B4D-7CA3-9044-876B-883B54F8677D}" type="slidenum">
              <a:rPr/>
              <a:t>‹Nr.›</a:t>
            </a:fld>
            <a:endParaRPr/>
          </a:p>
        </p:txBody>
      </p:sp>
      <p:sp>
        <p:nvSpPr>
          <p:cNvPr id="1194" name="Straight Connector 14"/>
          <p:cNvSpPr/>
          <p:nvPr/>
        </p:nvSpPr>
        <p:spPr>
          <a:xfrm flipH="1">
            <a:off x="3048000" y="1714500"/>
            <a:ext cx="1" cy="4286250"/>
          </a:xfrm>
          <a:prstGeom prst="line">
            <a:avLst/>
          </a:prstGeom>
          <a:ln w="12700">
            <a:solidFill>
              <a:srgbClr val="000000"/>
            </a:solidFill>
          </a:ln>
        </p:spPr>
        <p:txBody>
          <a:bodyPr lIns="22860" rIns="22860"/>
          <a:lstStyle/>
          <a:p>
            <a:pPr defTabSz="457200">
              <a:defRPr sz="2400">
                <a:solidFill>
                  <a:srgbClr val="000000"/>
                </a:solidFill>
              </a:defRPr>
            </a:pPr>
            <a:endParaRPr sz="1200"/>
          </a:p>
        </p:txBody>
      </p:sp>
      <p:sp>
        <p:nvSpPr>
          <p:cNvPr id="1195" name="Straight Connector 15"/>
          <p:cNvSpPr/>
          <p:nvPr/>
        </p:nvSpPr>
        <p:spPr>
          <a:xfrm flipH="1">
            <a:off x="6094476" y="1714500"/>
            <a:ext cx="1" cy="4288536"/>
          </a:xfrm>
          <a:prstGeom prst="line">
            <a:avLst/>
          </a:prstGeom>
          <a:ln w="12700">
            <a:solidFill>
              <a:srgbClr val="000000"/>
            </a:solidFill>
          </a:ln>
        </p:spPr>
        <p:txBody>
          <a:bodyPr lIns="22860" rIns="22860"/>
          <a:lstStyle/>
          <a:p>
            <a:pPr defTabSz="457200">
              <a:defRPr sz="2400">
                <a:solidFill>
                  <a:srgbClr val="000000"/>
                </a:solidFill>
              </a:defRPr>
            </a:pPr>
            <a:endParaRPr sz="1200"/>
          </a:p>
        </p:txBody>
      </p:sp>
      <p:sp>
        <p:nvSpPr>
          <p:cNvPr id="1196" name="Straight Connector 16"/>
          <p:cNvSpPr/>
          <p:nvPr/>
        </p:nvSpPr>
        <p:spPr>
          <a:xfrm flipH="1">
            <a:off x="9144000" y="1714500"/>
            <a:ext cx="1" cy="4288536"/>
          </a:xfrm>
          <a:prstGeom prst="line">
            <a:avLst/>
          </a:prstGeom>
          <a:ln w="12700">
            <a:solidFill>
              <a:srgbClr val="000000"/>
            </a:solidFill>
          </a:ln>
        </p:spPr>
        <p:txBody>
          <a:bodyPr lIns="22860" rIns="22860"/>
          <a:lstStyle/>
          <a:p>
            <a:pPr defTabSz="457200">
              <a:defRPr sz="2400">
                <a:solidFill>
                  <a:srgbClr val="000000"/>
                </a:solidFill>
              </a:defRPr>
            </a:pPr>
            <a:endParaRPr sz="1200"/>
          </a:p>
        </p:txBody>
      </p:sp>
      <p:sp>
        <p:nvSpPr>
          <p:cNvPr id="1197" name="Text Placeholder 3"/>
          <p:cNvSpPr txBox="1">
            <a:spLocks noGrp="1"/>
          </p:cNvSpPr>
          <p:nvPr>
            <p:ph type="body" sz="quarter" idx="21"/>
          </p:nvPr>
        </p:nvSpPr>
        <p:spPr>
          <a:xfrm>
            <a:off x="3333750" y="1714500"/>
            <a:ext cx="2475707" cy="4286250"/>
          </a:xfrm>
          <a:prstGeom prst="rect">
            <a:avLst/>
          </a:prstGeom>
        </p:spPr>
        <p:txBody>
          <a:bodyPr>
            <a:normAutofit/>
          </a:bodyPr>
          <a:lstStyle/>
          <a:p>
            <a:pPr>
              <a:defRPr sz="2000">
                <a:latin typeface="+mj-lt"/>
                <a:ea typeface="+mj-ea"/>
                <a:cs typeface="+mj-cs"/>
                <a:sym typeface="IBM Plex Sans"/>
              </a:defRPr>
            </a:pPr>
            <a:r>
              <a:t>Quisque bibendum ornare urna sed elementum. Praesent sit amet lorem laoreet, efficitutellus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r nunc vel, tempus odio. Fusce aliquam Nulla eu mattis elit, efficitur scelerisque velit. Vestibulum viverra, ante ac placerat pulvinar, erat risus pellentesque urna, ac posuere nibh nulla eu mi. Fusce scelerisque ultrices eros quis dignissim.</a:t>
            </a:r>
          </a:p>
        </p:txBody>
      </p:sp>
      <p:sp>
        <p:nvSpPr>
          <p:cNvPr id="1198" name="Text Placeholder 7"/>
          <p:cNvSpPr>
            <a:spLocks noGrp="1"/>
          </p:cNvSpPr>
          <p:nvPr>
            <p:ph type="body" sz="quarter" idx="22"/>
          </p:nvPr>
        </p:nvSpPr>
        <p:spPr>
          <a:xfrm>
            <a:off x="283464" y="1714500"/>
            <a:ext cx="2475707" cy="4286250"/>
          </a:xfrm>
          <a:prstGeom prst="rect">
            <a:avLst/>
          </a:prstGeom>
        </p:spPr>
        <p:txBody>
          <a:bodyPr>
            <a:normAutofit/>
          </a:bodyPr>
          <a:lstStyle/>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b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199" name="Text Placeholder 4"/>
          <p:cNvSpPr>
            <a:spLocks noGrp="1"/>
          </p:cNvSpPr>
          <p:nvPr>
            <p:ph type="body" sz="quarter" idx="23"/>
          </p:nvPr>
        </p:nvSpPr>
        <p:spPr>
          <a:xfrm>
            <a:off x="6381750" y="1714500"/>
            <a:ext cx="2476500" cy="4286250"/>
          </a:xfrm>
          <a:prstGeom prst="rect">
            <a:avLst/>
          </a:prstGeom>
        </p:spPr>
        <p:txBody>
          <a:bodyPr/>
          <a:lstStyle/>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p>
          <a:p>
            <a:pPr>
              <a:defRPr sz="2000">
                <a:latin typeface="+mj-lt"/>
                <a:ea typeface="+mj-ea"/>
                <a:cs typeface="+mj-cs"/>
                <a:sym typeface="IBM Plex Sans"/>
              </a:defRPr>
            </a:pP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200" name="Text Placeholder 5"/>
          <p:cNvSpPr>
            <a:spLocks noGrp="1"/>
          </p:cNvSpPr>
          <p:nvPr>
            <p:ph type="body" sz="quarter" idx="24"/>
          </p:nvPr>
        </p:nvSpPr>
        <p:spPr>
          <a:xfrm>
            <a:off x="9429750" y="1714500"/>
            <a:ext cx="2479675" cy="4286250"/>
          </a:xfrm>
          <a:prstGeom prst="rect">
            <a:avLst/>
          </a:prstGeom>
        </p:spPr>
        <p:txBody>
          <a:bodyPr/>
          <a:lstStyle/>
          <a:p>
            <a:pPr>
              <a:defRPr sz="2000">
                <a:latin typeface="+mj-lt"/>
                <a:ea typeface="+mj-ea"/>
                <a:cs typeface="+mj-cs"/>
                <a:sym typeface="IBM Plex Sans"/>
              </a:defRPr>
            </a:pPr>
            <a:r>
              <a:t>Quisque bibendum ornare urna sed elementum. Praesent sit amet lorem laoreet, efficitur nunc vel, tempus odio. Fusce aliquam tellus quis tortor sagittis luctus. Aliquam ac risus scelerisque, aliquam orci quis, iaculis urna. Proin dapibus porta mollis.</a:t>
            </a:r>
            <a:br/>
            <a:endParaRPr/>
          </a:p>
          <a:p>
            <a:pPr>
              <a:defRPr sz="2000">
                <a:latin typeface="+mj-lt"/>
                <a:ea typeface="+mj-ea"/>
                <a:cs typeface="+mj-cs"/>
                <a:sym typeface="IBM Plex Sans"/>
              </a:defRPr>
            </a:pPr>
            <a:r>
              <a:t>Nulla eu mattis elit, efficitur scelerisque velit. Vestibulum viverra, ante ac placerat pulvinar, erat risus pellentesque urna, ac posuere nibh nulla eu mi. Fusce scelerisque ultrices eros quis dignissim.</a:t>
            </a:r>
          </a:p>
        </p:txBody>
      </p:sp>
      <p:sp>
        <p:nvSpPr>
          <p:cNvPr id="1201" name="Title 2"/>
          <p:cNvSpPr txBox="1">
            <a:spLocks noGrp="1"/>
          </p:cNvSpPr>
          <p:nvPr>
            <p:ph type="body" sz="quarter" idx="25"/>
          </p:nvPr>
        </p:nvSpPr>
        <p:spPr>
          <a:xfrm>
            <a:off x="283464" y="284956"/>
            <a:ext cx="2474913" cy="762795"/>
          </a:xfrm>
          <a:prstGeom prst="rect">
            <a:avLst/>
          </a:prstGeom>
        </p:spPr>
        <p:txBody>
          <a:bodyPr/>
          <a:lstStyle>
            <a:lvl1pPr>
              <a:defRPr sz="1400"/>
            </a:lvl1pPr>
          </a:lstStyle>
          <a:p>
            <a:r>
              <a:t>28/36/44pt headline, 3 lines maximum, sentence case</a:t>
            </a:r>
          </a:p>
        </p:txBody>
      </p:sp>
      <p:sp>
        <p:nvSpPr>
          <p:cNvPr id="1202" name="Text Placeholder 6"/>
          <p:cNvSpPr txBox="1">
            <a:spLocks noGrp="1"/>
          </p:cNvSpPr>
          <p:nvPr>
            <p:ph type="body" sz="quarter" idx="26"/>
          </p:nvPr>
        </p:nvSpPr>
        <p:spPr>
          <a:xfrm>
            <a:off x="3333750" y="284956"/>
            <a:ext cx="2478088" cy="762794"/>
          </a:xfrm>
          <a:prstGeom prst="rect">
            <a:avLst/>
          </a:prstGeom>
        </p:spPr>
        <p:txBody>
          <a:bodyPr/>
          <a:lstStyle>
            <a:lvl1pPr>
              <a:defRPr sz="1000">
                <a:latin typeface="+mj-lt"/>
                <a:ea typeface="+mj-ea"/>
                <a:cs typeface="+mj-cs"/>
                <a:sym typeface="IBM Plex Sans"/>
              </a:defRPr>
            </a:lvl1pPr>
          </a:lstStyle>
          <a:p>
            <a:r>
              <a:t>Optional ext Nulla eu mattis elit, efficitur scelerisque velit. Vestibulum viverra, ante ac placerat pulvinar, erat risus pellentesque urna</a:t>
            </a:r>
          </a:p>
        </p:txBody>
      </p:sp>
      <p:sp>
        <p:nvSpPr>
          <p:cNvPr id="1203" name="Footer Placeholder 4"/>
          <p:cNvSpPr txBox="1">
            <a:spLocks noGrp="1"/>
          </p:cNvSpPr>
          <p:nvPr>
            <p:ph type="body" sz="quarter" idx="27"/>
          </p:nvPr>
        </p:nvSpPr>
        <p:spPr>
          <a:xfrm>
            <a:off x="284162" y="6473952"/>
            <a:ext cx="4284663" cy="127001"/>
          </a:xfrm>
          <a:prstGeom prst="rect">
            <a:avLst/>
          </a:prstGeom>
        </p:spPr>
        <p:txBody>
          <a:bodyPr anchor="b">
            <a:spAutoFit/>
          </a:bodyPr>
          <a:lstStyle>
            <a:lvl1pPr defTabSz="914690">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2159520463"/>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plain, blank">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39411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19517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788101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3A5A3D-9B98-4D1C-9BB2-ACE29E6EEDC9}"/>
              </a:ext>
            </a:extLst>
          </p:cNvPr>
          <p:cNvSpPr>
            <a:spLocks noGrp="1"/>
          </p:cNvSpPr>
          <p:nvPr>
            <p:ph type="sldNum" sz="quarter" idx="10"/>
          </p:nvPr>
        </p:nvSpPr>
        <p:spPr/>
        <p:txBody>
          <a:bodyPr/>
          <a:lstStyle/>
          <a:p>
            <a:fld id="{8D008AA6-052F-3B41-B117-10C8A03842B4}" type="slidenum">
              <a:rPr lang="en-US" smtClean="0"/>
              <a:pPr/>
              <a:t>‹Nr.›</a:t>
            </a:fld>
            <a:endParaRPr lang="en-US"/>
          </a:p>
        </p:txBody>
      </p:sp>
      <p:sp>
        <p:nvSpPr>
          <p:cNvPr id="5" name="Rectangle 4">
            <a:extLst>
              <a:ext uri="{FF2B5EF4-FFF2-40B4-BE49-F238E27FC236}">
                <a16:creationId xmlns:a16="http://schemas.microsoft.com/office/drawing/2014/main" id="{EAC8E829-1E88-45A0-8F5D-526D1EF71151}"/>
              </a:ext>
            </a:extLst>
          </p:cNvPr>
          <p:cNvSpPr/>
          <p:nvPr userDrawn="1"/>
        </p:nvSpPr>
        <p:spPr>
          <a:xfrm>
            <a:off x="0" y="4"/>
            <a:ext cx="12192000" cy="1192692"/>
          </a:xfrm>
          <a:prstGeom prst="rect">
            <a:avLst/>
          </a:prstGeom>
          <a:solidFill>
            <a:srgbClr val="182C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ABDD2-1909-4ADF-94E8-8F5405ABF94F}"/>
              </a:ext>
            </a:extLst>
          </p:cNvPr>
          <p:cNvSpPr>
            <a:spLocks noGrp="1"/>
          </p:cNvSpPr>
          <p:nvPr>
            <p:ph type="title"/>
          </p:nvPr>
        </p:nvSpPr>
        <p:spPr>
          <a:xfrm>
            <a:off x="334618" y="356500"/>
            <a:ext cx="11459817" cy="47970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3327808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rgbClr val="EEF6FF"/>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1B9C23-F7C9-04FC-7B6C-9B3678FE69FF}"/>
              </a:ext>
            </a:extLst>
          </p:cNvPr>
          <p:cNvPicPr>
            <a:picLocks noChangeAspect="1"/>
          </p:cNvPicPr>
          <p:nvPr userDrawn="1"/>
        </p:nvPicPr>
        <p:blipFill rotWithShape="1">
          <a:blip r:embed="rId2"/>
          <a:srcRect l="57820" t="15640"/>
          <a:stretch/>
        </p:blipFill>
        <p:spPr>
          <a:xfrm>
            <a:off x="6096001" y="-1"/>
            <a:ext cx="6096000" cy="6858001"/>
          </a:xfrm>
          <a:prstGeom prst="rect">
            <a:avLst/>
          </a:prstGeom>
        </p:spPr>
      </p:pic>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p:nvPr>
        </p:nvSpPr>
        <p:spPr>
          <a:xfrm>
            <a:off x="262697" y="3429001"/>
            <a:ext cx="5050131" cy="1451113"/>
          </a:xfrm>
        </p:spPr>
        <p:txBody>
          <a:bodyPr/>
          <a:lstStyle/>
          <a:p>
            <a:pPr lvl="0"/>
            <a:r>
              <a:rPr lang="en-US" dirty="0"/>
              <a:t>Click to edit Master text styles</a:t>
            </a:r>
          </a:p>
        </p:txBody>
      </p:sp>
      <p:sp>
        <p:nvSpPr>
          <p:cNvPr id="9" name="Text Placeholder 5">
            <a:extLst>
              <a:ext uri="{FF2B5EF4-FFF2-40B4-BE49-F238E27FC236}">
                <a16:creationId xmlns:a16="http://schemas.microsoft.com/office/drawing/2014/main" id="{CA6B8B5A-0A46-AB09-F47C-0B0DF9DF3582}"/>
              </a:ext>
            </a:extLst>
          </p:cNvPr>
          <p:cNvSpPr>
            <a:spLocks noGrp="1"/>
          </p:cNvSpPr>
          <p:nvPr>
            <p:ph type="body" sz="quarter" idx="14"/>
          </p:nvPr>
        </p:nvSpPr>
        <p:spPr>
          <a:xfrm>
            <a:off x="262697" y="5143500"/>
            <a:ext cx="5050131" cy="854869"/>
          </a:xfrm>
        </p:spPr>
        <p:txBody>
          <a:bodyPr anchor="b" anchorCtr="0"/>
          <a:lstStyle/>
          <a:p>
            <a:pPr lvl="0"/>
            <a:r>
              <a:rPr lang="en-US" dirty="0"/>
              <a:t>Click to edit Master text styles</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9" cy="2070856"/>
          </a:xfrm>
        </p:spPr>
        <p:txBody>
          <a:bodyPr/>
          <a:lstStyle>
            <a:lvl1pPr>
              <a:lnSpc>
                <a:spcPct val="100000"/>
              </a:lnSpc>
              <a:defRPr sz="3200">
                <a:solidFill>
                  <a:srgbClr val="0E61FF"/>
                </a:solidFill>
              </a:defRPr>
            </a:lvl1pPr>
          </a:lstStyle>
          <a:p>
            <a:r>
              <a:rPr lang="en-US" dirty="0"/>
              <a:t>Click to edit Master title style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A2347F98-15D3-4EE3-CBFB-1FFC5BA878BA}"/>
              </a:ext>
            </a:extLst>
          </p:cNvPr>
          <p:cNvPicPr>
            <a:picLocks noChangeAspect="1"/>
          </p:cNvPicPr>
          <p:nvPr userDrawn="1"/>
        </p:nvPicPr>
        <p:blipFill>
          <a:blip r:embed="rId3"/>
          <a:stretch>
            <a:fillRect/>
          </a:stretch>
        </p:blipFill>
        <p:spPr>
          <a:xfrm>
            <a:off x="287090" y="265154"/>
            <a:ext cx="1251243" cy="222160"/>
          </a:xfrm>
          <a:prstGeom prst="rect">
            <a:avLst/>
          </a:prstGeom>
        </p:spPr>
      </p:pic>
      <p:pic>
        <p:nvPicPr>
          <p:cNvPr id="17" name="Picture 16">
            <a:extLst>
              <a:ext uri="{FF2B5EF4-FFF2-40B4-BE49-F238E27FC236}">
                <a16:creationId xmlns:a16="http://schemas.microsoft.com/office/drawing/2014/main" id="{72A78C04-FA84-03E7-5A4F-322612E5D44C}"/>
              </a:ext>
            </a:extLst>
          </p:cNvPr>
          <p:cNvPicPr>
            <a:picLocks noChangeAspect="1"/>
          </p:cNvPicPr>
          <p:nvPr userDrawn="1"/>
        </p:nvPicPr>
        <p:blipFill rotWithShape="1">
          <a:blip r:embed="rId4"/>
          <a:srcRect t="-516" b="12938"/>
          <a:stretch/>
        </p:blipFill>
        <p:spPr>
          <a:xfrm>
            <a:off x="5681620" y="3556000"/>
            <a:ext cx="5929601" cy="2815771"/>
          </a:xfrm>
          <a:prstGeom prst="rect">
            <a:avLst/>
          </a:prstGeom>
        </p:spPr>
      </p:pic>
    </p:spTree>
    <p:extLst>
      <p:ext uri="{BB962C8B-B14F-4D97-AF65-F5344CB8AC3E}">
        <p14:creationId xmlns:p14="http://schemas.microsoft.com/office/powerpoint/2010/main" val="28046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over, side imag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9BA64-4A1A-1D42-B6C0-7FFE56DB85FA}"/>
              </a:ext>
            </a:extLst>
          </p:cNvPr>
          <p:cNvPicPr>
            <a:picLocks noChangeAspect="1"/>
          </p:cNvPicPr>
          <p:nvPr userDrawn="1"/>
        </p:nvPicPr>
        <p:blipFill rotWithShape="1">
          <a:blip r:embed="rId2"/>
          <a:srcRect l="57820" t="15640"/>
          <a:stretch/>
        </p:blipFill>
        <p:spPr>
          <a:xfrm>
            <a:off x="6096001" y="-1"/>
            <a:ext cx="6096000" cy="6858001"/>
          </a:xfrm>
          <a:prstGeom prst="rect">
            <a:avLst/>
          </a:prstGeom>
        </p:spPr>
      </p:pic>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p:nvPr>
        </p:nvSpPr>
        <p:spPr>
          <a:xfrm>
            <a:off x="262697" y="3429001"/>
            <a:ext cx="5050131" cy="1451113"/>
          </a:xfrm>
        </p:spPr>
        <p:txBody>
          <a:bodyPr/>
          <a:lstStyle/>
          <a:p>
            <a:pPr lvl="0"/>
            <a:r>
              <a:rPr lang="en-US" dirty="0"/>
              <a:t>Click to edit Master text styles</a:t>
            </a:r>
          </a:p>
        </p:txBody>
      </p:sp>
      <p:sp>
        <p:nvSpPr>
          <p:cNvPr id="9" name="Text Placeholder 5">
            <a:extLst>
              <a:ext uri="{FF2B5EF4-FFF2-40B4-BE49-F238E27FC236}">
                <a16:creationId xmlns:a16="http://schemas.microsoft.com/office/drawing/2014/main" id="{CA6B8B5A-0A46-AB09-F47C-0B0DF9DF3582}"/>
              </a:ext>
            </a:extLst>
          </p:cNvPr>
          <p:cNvSpPr>
            <a:spLocks noGrp="1"/>
          </p:cNvSpPr>
          <p:nvPr>
            <p:ph type="body" sz="quarter" idx="14"/>
          </p:nvPr>
        </p:nvSpPr>
        <p:spPr>
          <a:xfrm>
            <a:off x="262697" y="5143500"/>
            <a:ext cx="5050131" cy="854869"/>
          </a:xfrm>
        </p:spPr>
        <p:txBody>
          <a:bodyPr anchor="b" anchorCtr="0"/>
          <a:lstStyle/>
          <a:p>
            <a:pPr lvl="0"/>
            <a:r>
              <a:rPr lang="en-US" dirty="0"/>
              <a:t>Click to edit Master text styles</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9" cy="2070856"/>
          </a:xfrm>
        </p:spPr>
        <p:txBody>
          <a:bodyPr/>
          <a:lstStyle>
            <a:lvl1pPr>
              <a:lnSpc>
                <a:spcPct val="100000"/>
              </a:lnSpc>
              <a:defRPr sz="3200">
                <a:solidFill>
                  <a:srgbClr val="0E61FF"/>
                </a:solidFill>
              </a:defRPr>
            </a:lvl1pPr>
          </a:lstStyle>
          <a:p>
            <a:r>
              <a:rPr lang="en-US" dirty="0"/>
              <a:t>Click to edit Master title style</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8B1AABA-6620-253C-A2D1-39A1EEBC0DE0}"/>
              </a:ext>
            </a:extLst>
          </p:cNvPr>
          <p:cNvPicPr>
            <a:picLocks noChangeAspect="1"/>
          </p:cNvPicPr>
          <p:nvPr userDrawn="1"/>
        </p:nvPicPr>
        <p:blipFill>
          <a:blip r:embed="rId3"/>
          <a:stretch>
            <a:fillRect/>
          </a:stretch>
        </p:blipFill>
        <p:spPr>
          <a:xfrm>
            <a:off x="287090" y="265154"/>
            <a:ext cx="1251243" cy="222160"/>
          </a:xfrm>
          <a:prstGeom prst="rect">
            <a:avLst/>
          </a:prstGeom>
        </p:spPr>
      </p:pic>
      <p:sp>
        <p:nvSpPr>
          <p:cNvPr id="15" name="TextBox 14">
            <a:extLst>
              <a:ext uri="{FF2B5EF4-FFF2-40B4-BE49-F238E27FC236}">
                <a16:creationId xmlns:a16="http://schemas.microsoft.com/office/drawing/2014/main" id="{79244D19-A8D1-6897-F270-05F5FB4AF06B}"/>
              </a:ext>
            </a:extLst>
          </p:cNvPr>
          <p:cNvSpPr txBox="1"/>
          <p:nvPr userDrawn="1"/>
        </p:nvSpPr>
        <p:spPr>
          <a:xfrm>
            <a:off x="13890171" y="544285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6" name="TextBox 15">
            <a:extLst>
              <a:ext uri="{FF2B5EF4-FFF2-40B4-BE49-F238E27FC236}">
                <a16:creationId xmlns:a16="http://schemas.microsoft.com/office/drawing/2014/main" id="{ECB4005E-4D6E-24BF-DADB-533351248B2A}"/>
              </a:ext>
            </a:extLst>
          </p:cNvPr>
          <p:cNvSpPr txBox="1"/>
          <p:nvPr userDrawn="1"/>
        </p:nvSpPr>
        <p:spPr>
          <a:xfrm>
            <a:off x="14165943" y="4876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7" name="TextBox 16">
            <a:extLst>
              <a:ext uri="{FF2B5EF4-FFF2-40B4-BE49-F238E27FC236}">
                <a16:creationId xmlns:a16="http://schemas.microsoft.com/office/drawing/2014/main" id="{69BDE667-75DD-2876-8E8E-0A9BF0E26D88}"/>
              </a:ext>
            </a:extLst>
          </p:cNvPr>
          <p:cNvSpPr txBox="1"/>
          <p:nvPr userDrawn="1"/>
        </p:nvSpPr>
        <p:spPr>
          <a:xfrm>
            <a:off x="13788571" y="5892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6" name="Picture 5">
            <a:extLst>
              <a:ext uri="{FF2B5EF4-FFF2-40B4-BE49-F238E27FC236}">
                <a16:creationId xmlns:a16="http://schemas.microsoft.com/office/drawing/2014/main" id="{0346D8F3-4B48-CF0B-D665-E0FD9C5EFF04}"/>
              </a:ext>
            </a:extLst>
          </p:cNvPr>
          <p:cNvPicPr>
            <a:picLocks noChangeAspect="1"/>
          </p:cNvPicPr>
          <p:nvPr userDrawn="1"/>
        </p:nvPicPr>
        <p:blipFill rotWithShape="1">
          <a:blip r:embed="rId4"/>
          <a:srcRect t="-516" b="12938"/>
          <a:stretch/>
        </p:blipFill>
        <p:spPr>
          <a:xfrm>
            <a:off x="5681620" y="3556000"/>
            <a:ext cx="5929601" cy="2815771"/>
          </a:xfrm>
          <a:prstGeom prst="rect">
            <a:avLst/>
          </a:prstGeom>
        </p:spPr>
      </p:pic>
    </p:spTree>
    <p:extLst>
      <p:ext uri="{BB962C8B-B14F-4D97-AF65-F5344CB8AC3E}">
        <p14:creationId xmlns:p14="http://schemas.microsoft.com/office/powerpoint/2010/main" val="76942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rgbClr val="EEF6F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9BB0FDC-49BF-834C-CD87-9690F66D7BE8}"/>
              </a:ext>
            </a:extLst>
          </p:cNvPr>
          <p:cNvPicPr>
            <a:picLocks noChangeAspect="1"/>
          </p:cNvPicPr>
          <p:nvPr userDrawn="1"/>
        </p:nvPicPr>
        <p:blipFill rotWithShape="1">
          <a:blip r:embed="rId2"/>
          <a:srcRect l="49858"/>
          <a:stretch/>
        </p:blipFill>
        <p:spPr>
          <a:xfrm>
            <a:off x="5312828" y="0"/>
            <a:ext cx="6879172" cy="6858000"/>
          </a:xfrm>
          <a:prstGeom prst="rect">
            <a:avLst/>
          </a:prstGeom>
        </p:spPr>
      </p:pic>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p:nvPr>
        </p:nvSpPr>
        <p:spPr>
          <a:xfrm>
            <a:off x="262697" y="3429001"/>
            <a:ext cx="5050131" cy="1451113"/>
          </a:xfrm>
        </p:spPr>
        <p:txBody>
          <a:bodyPr/>
          <a:lstStyle/>
          <a:p>
            <a:pPr lvl="0"/>
            <a:r>
              <a:rPr lang="en-US" dirty="0"/>
              <a:t>Click to edit Master text styles</a:t>
            </a:r>
          </a:p>
        </p:txBody>
      </p:sp>
      <p:sp>
        <p:nvSpPr>
          <p:cNvPr id="9" name="Text Placeholder 5">
            <a:extLst>
              <a:ext uri="{FF2B5EF4-FFF2-40B4-BE49-F238E27FC236}">
                <a16:creationId xmlns:a16="http://schemas.microsoft.com/office/drawing/2014/main" id="{CA6B8B5A-0A46-AB09-F47C-0B0DF9DF3582}"/>
              </a:ext>
            </a:extLst>
          </p:cNvPr>
          <p:cNvSpPr>
            <a:spLocks noGrp="1"/>
          </p:cNvSpPr>
          <p:nvPr>
            <p:ph type="body" sz="quarter" idx="14"/>
          </p:nvPr>
        </p:nvSpPr>
        <p:spPr>
          <a:xfrm>
            <a:off x="262697" y="5143500"/>
            <a:ext cx="5050131" cy="854869"/>
          </a:xfrm>
        </p:spPr>
        <p:txBody>
          <a:bodyPr anchor="b" anchorCtr="0"/>
          <a:lstStyle/>
          <a:p>
            <a:pPr lvl="0"/>
            <a:r>
              <a:rPr lang="en-US" dirty="0"/>
              <a:t>Click to edit Master text styles</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9" cy="2070856"/>
          </a:xfrm>
        </p:spPr>
        <p:txBody>
          <a:bodyPr/>
          <a:lstStyle>
            <a:lvl1pPr>
              <a:lnSpc>
                <a:spcPct val="100000"/>
              </a:lnSpc>
              <a:defRPr sz="3200">
                <a:solidFill>
                  <a:srgbClr val="0E61FF"/>
                </a:solidFill>
              </a:defRPr>
            </a:lvl1pPr>
          </a:lstStyle>
          <a:p>
            <a:r>
              <a:rPr lang="en-US" dirty="0"/>
              <a:t>Click to edit Master title style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A2347F98-15D3-4EE3-CBFB-1FFC5BA878BA}"/>
              </a:ext>
            </a:extLst>
          </p:cNvPr>
          <p:cNvPicPr>
            <a:picLocks noChangeAspect="1"/>
          </p:cNvPicPr>
          <p:nvPr userDrawn="1"/>
        </p:nvPicPr>
        <p:blipFill>
          <a:blip r:embed="rId3"/>
          <a:stretch>
            <a:fillRect/>
          </a:stretch>
        </p:blipFill>
        <p:spPr>
          <a:xfrm>
            <a:off x="287090" y="265154"/>
            <a:ext cx="1251243" cy="222160"/>
          </a:xfrm>
          <a:prstGeom prst="rect">
            <a:avLst/>
          </a:prstGeom>
        </p:spPr>
      </p:pic>
      <p:pic>
        <p:nvPicPr>
          <p:cNvPr id="3" name="Picture 2">
            <a:extLst>
              <a:ext uri="{FF2B5EF4-FFF2-40B4-BE49-F238E27FC236}">
                <a16:creationId xmlns:a16="http://schemas.microsoft.com/office/drawing/2014/main" id="{976355FE-7F27-C27D-AFA8-27F51AF7FAB0}"/>
              </a:ext>
            </a:extLst>
          </p:cNvPr>
          <p:cNvPicPr>
            <a:picLocks noChangeAspect="1"/>
          </p:cNvPicPr>
          <p:nvPr userDrawn="1"/>
        </p:nvPicPr>
        <p:blipFill rotWithShape="1">
          <a:blip r:embed="rId4"/>
          <a:srcRect t="-515" b="1895"/>
          <a:stretch/>
        </p:blipFill>
        <p:spPr>
          <a:xfrm>
            <a:off x="8486655" y="4425537"/>
            <a:ext cx="3644398" cy="1948810"/>
          </a:xfrm>
          <a:prstGeom prst="rect">
            <a:avLst/>
          </a:prstGeom>
        </p:spPr>
      </p:pic>
    </p:spTree>
    <p:extLst>
      <p:ext uri="{BB962C8B-B14F-4D97-AF65-F5344CB8AC3E}">
        <p14:creationId xmlns:p14="http://schemas.microsoft.com/office/powerpoint/2010/main" val="422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ver, side image">
    <p:bg>
      <p:bgPr>
        <a:solidFill>
          <a:srgbClr val="EEF6FF"/>
        </a:solidFill>
        <a:effectLst/>
      </p:bgPr>
    </p:bg>
    <p:spTree>
      <p:nvGrpSpPr>
        <p:cNvPr id="1" name=""/>
        <p:cNvGrpSpPr/>
        <p:nvPr/>
      </p:nvGrpSpPr>
      <p:grpSpPr>
        <a:xfrm>
          <a:off x="0" y="0"/>
          <a:ext cx="0" cy="0"/>
          <a:chOff x="0" y="0"/>
          <a:chExt cx="0" cy="0"/>
        </a:xfrm>
      </p:grpSpPr>
      <p:pic>
        <p:nvPicPr>
          <p:cNvPr id="21" name="Picture 20" descr="A blue and black background&#10;&#10;Description automatically generated">
            <a:extLst>
              <a:ext uri="{FF2B5EF4-FFF2-40B4-BE49-F238E27FC236}">
                <a16:creationId xmlns:a16="http://schemas.microsoft.com/office/drawing/2014/main" id="{0682571B-AADD-F5EC-805A-BC1AD344BC2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l="57669" t="28101"/>
          <a:stretch/>
        </p:blipFill>
        <p:spPr>
          <a:xfrm flipH="1">
            <a:off x="4962267" y="-1"/>
            <a:ext cx="7229733" cy="6907447"/>
          </a:xfrm>
          <a:prstGeom prst="rect">
            <a:avLst/>
          </a:prstGeom>
        </p:spPr>
      </p:pic>
      <p:sp>
        <p:nvSpPr>
          <p:cNvPr id="8" name="Text Placeholder 5">
            <a:extLst>
              <a:ext uri="{FF2B5EF4-FFF2-40B4-BE49-F238E27FC236}">
                <a16:creationId xmlns:a16="http://schemas.microsoft.com/office/drawing/2014/main" id="{03F79CF1-BB23-64AA-9C92-5A1EAE747F93}"/>
              </a:ext>
            </a:extLst>
          </p:cNvPr>
          <p:cNvSpPr>
            <a:spLocks noGrp="1"/>
          </p:cNvSpPr>
          <p:nvPr>
            <p:ph type="body" sz="quarter" idx="13"/>
          </p:nvPr>
        </p:nvSpPr>
        <p:spPr>
          <a:xfrm>
            <a:off x="262697" y="3429001"/>
            <a:ext cx="5050131" cy="1451113"/>
          </a:xfrm>
        </p:spPr>
        <p:txBody>
          <a:bodyPr/>
          <a:lstStyle/>
          <a:p>
            <a:pPr lvl="0"/>
            <a:r>
              <a:rPr lang="en-US" dirty="0"/>
              <a:t>Click to edit Master text styles</a:t>
            </a:r>
          </a:p>
        </p:txBody>
      </p:sp>
      <p:sp>
        <p:nvSpPr>
          <p:cNvPr id="9" name="Text Placeholder 5">
            <a:extLst>
              <a:ext uri="{FF2B5EF4-FFF2-40B4-BE49-F238E27FC236}">
                <a16:creationId xmlns:a16="http://schemas.microsoft.com/office/drawing/2014/main" id="{CA6B8B5A-0A46-AB09-F47C-0B0DF9DF3582}"/>
              </a:ext>
            </a:extLst>
          </p:cNvPr>
          <p:cNvSpPr>
            <a:spLocks noGrp="1"/>
          </p:cNvSpPr>
          <p:nvPr>
            <p:ph type="body" sz="quarter" idx="14"/>
          </p:nvPr>
        </p:nvSpPr>
        <p:spPr>
          <a:xfrm>
            <a:off x="262697" y="5143500"/>
            <a:ext cx="5050131" cy="854869"/>
          </a:xfrm>
        </p:spPr>
        <p:txBody>
          <a:bodyPr anchor="b" anchorCtr="0"/>
          <a:lstStyle/>
          <a:p>
            <a:pPr lvl="0"/>
            <a:r>
              <a:rPr lang="en-US" dirty="0"/>
              <a:t>Click to edit Master text styles</a:t>
            </a:r>
          </a:p>
        </p:txBody>
      </p:sp>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049879" cy="2070856"/>
          </a:xfrm>
        </p:spPr>
        <p:txBody>
          <a:bodyPr/>
          <a:lstStyle>
            <a:lvl1pPr>
              <a:lnSpc>
                <a:spcPct val="100000"/>
              </a:lnSpc>
              <a:defRPr sz="3200">
                <a:solidFill>
                  <a:srgbClr val="0E61FF"/>
                </a:solidFill>
              </a:defRPr>
            </a:lvl1pPr>
          </a:lstStyle>
          <a:p>
            <a:r>
              <a:rPr lang="en-US" dirty="0"/>
              <a:t>Click to edit Master title style</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8B1AABA-6620-253C-A2D1-39A1EEBC0DE0}"/>
              </a:ext>
            </a:extLst>
          </p:cNvPr>
          <p:cNvPicPr>
            <a:picLocks noChangeAspect="1"/>
          </p:cNvPicPr>
          <p:nvPr userDrawn="1"/>
        </p:nvPicPr>
        <p:blipFill>
          <a:blip r:embed="rId4"/>
          <a:stretch>
            <a:fillRect/>
          </a:stretch>
        </p:blipFill>
        <p:spPr>
          <a:xfrm>
            <a:off x="287090" y="265154"/>
            <a:ext cx="1251243" cy="222160"/>
          </a:xfrm>
          <a:prstGeom prst="rect">
            <a:avLst/>
          </a:prstGeom>
        </p:spPr>
      </p:pic>
      <p:sp>
        <p:nvSpPr>
          <p:cNvPr id="15" name="TextBox 14">
            <a:extLst>
              <a:ext uri="{FF2B5EF4-FFF2-40B4-BE49-F238E27FC236}">
                <a16:creationId xmlns:a16="http://schemas.microsoft.com/office/drawing/2014/main" id="{79244D19-A8D1-6897-F270-05F5FB4AF06B}"/>
              </a:ext>
            </a:extLst>
          </p:cNvPr>
          <p:cNvSpPr txBox="1"/>
          <p:nvPr userDrawn="1"/>
        </p:nvSpPr>
        <p:spPr>
          <a:xfrm>
            <a:off x="13890171" y="5442857"/>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6" name="TextBox 15">
            <a:extLst>
              <a:ext uri="{FF2B5EF4-FFF2-40B4-BE49-F238E27FC236}">
                <a16:creationId xmlns:a16="http://schemas.microsoft.com/office/drawing/2014/main" id="{ECB4005E-4D6E-24BF-DADB-533351248B2A}"/>
              </a:ext>
            </a:extLst>
          </p:cNvPr>
          <p:cNvSpPr txBox="1"/>
          <p:nvPr userDrawn="1"/>
        </p:nvSpPr>
        <p:spPr>
          <a:xfrm>
            <a:off x="14165943" y="4876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7" name="TextBox 16">
            <a:extLst>
              <a:ext uri="{FF2B5EF4-FFF2-40B4-BE49-F238E27FC236}">
                <a16:creationId xmlns:a16="http://schemas.microsoft.com/office/drawing/2014/main" id="{69BDE667-75DD-2876-8E8E-0A9BF0E26D88}"/>
              </a:ext>
            </a:extLst>
          </p:cNvPr>
          <p:cNvSpPr txBox="1"/>
          <p:nvPr userDrawn="1"/>
        </p:nvSpPr>
        <p:spPr>
          <a:xfrm>
            <a:off x="13788571" y="5892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22" name="Picture 21">
            <a:extLst>
              <a:ext uri="{FF2B5EF4-FFF2-40B4-BE49-F238E27FC236}">
                <a16:creationId xmlns:a16="http://schemas.microsoft.com/office/drawing/2014/main" id="{7222FB21-66E5-8776-92DA-8E33ED0A9956}"/>
              </a:ext>
            </a:extLst>
          </p:cNvPr>
          <p:cNvPicPr>
            <a:picLocks noChangeAspect="1"/>
          </p:cNvPicPr>
          <p:nvPr userDrawn="1"/>
        </p:nvPicPr>
        <p:blipFill rotWithShape="1">
          <a:blip r:embed="rId5"/>
          <a:srcRect t="-515" b="1895"/>
          <a:stretch/>
        </p:blipFill>
        <p:spPr>
          <a:xfrm>
            <a:off x="8486655" y="3194690"/>
            <a:ext cx="3644398" cy="1948810"/>
          </a:xfrm>
          <a:prstGeom prst="rect">
            <a:avLst/>
          </a:prstGeom>
        </p:spPr>
      </p:pic>
    </p:spTree>
    <p:extLst>
      <p:ext uri="{BB962C8B-B14F-4D97-AF65-F5344CB8AC3E}">
        <p14:creationId xmlns:p14="http://schemas.microsoft.com/office/powerpoint/2010/main" val="107261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ver, cyan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C574D-E3CA-271A-2D3C-AB862EF9A943}"/>
              </a:ext>
            </a:extLst>
          </p:cNvPr>
          <p:cNvSpPr/>
          <p:nvPr userDrawn="1"/>
        </p:nvSpPr>
        <p:spPr bwMode="auto">
          <a:xfrm>
            <a:off x="0" y="0"/>
            <a:ext cx="12192000" cy="600075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indent="0" algn="l" defTabSz="45718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pic>
        <p:nvPicPr>
          <p:cNvPr id="8" name="Picture 7">
            <a:extLst>
              <a:ext uri="{FF2B5EF4-FFF2-40B4-BE49-F238E27FC236}">
                <a16:creationId xmlns:a16="http://schemas.microsoft.com/office/drawing/2014/main" id="{78A61525-F908-A26F-4964-566FEB358EA2}"/>
              </a:ext>
            </a:extLst>
          </p:cNvPr>
          <p:cNvPicPr>
            <a:picLocks noChangeAspect="1"/>
          </p:cNvPicPr>
          <p:nvPr userDrawn="1"/>
        </p:nvPicPr>
        <p:blipFill rotWithShape="1">
          <a:blip r:embed="rId2"/>
          <a:srcRect l="7880" t="34254" b="-142"/>
          <a:stretch/>
        </p:blipFill>
        <p:spPr>
          <a:xfrm flipH="1">
            <a:off x="-274806" y="994827"/>
            <a:ext cx="12466806" cy="5015652"/>
          </a:xfrm>
          <a:prstGeom prst="rect">
            <a:avLst/>
          </a:prstGeom>
        </p:spPr>
      </p:pic>
      <p:sp>
        <p:nvSpPr>
          <p:cNvPr id="10" name="Title 1">
            <a:extLst>
              <a:ext uri="{FF2B5EF4-FFF2-40B4-BE49-F238E27FC236}">
                <a16:creationId xmlns:a16="http://schemas.microsoft.com/office/drawing/2014/main" id="{C20F0B5B-6B52-3139-61A7-7B7287D7127D}"/>
              </a:ext>
            </a:extLst>
          </p:cNvPr>
          <p:cNvSpPr>
            <a:spLocks noGrp="1"/>
          </p:cNvSpPr>
          <p:nvPr>
            <p:ph type="title"/>
          </p:nvPr>
        </p:nvSpPr>
        <p:spPr>
          <a:xfrm>
            <a:off x="262950" y="1093032"/>
            <a:ext cx="5833050" cy="2070856"/>
          </a:xfrm>
        </p:spPr>
        <p:txBody>
          <a:bodyPr/>
          <a:lstStyle>
            <a:lvl1pPr>
              <a:lnSpc>
                <a:spcPct val="100000"/>
              </a:lnSpc>
              <a:defRPr sz="3200">
                <a:solidFill>
                  <a:srgbClr val="0E61FF"/>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63F499E7-AF36-EB29-41AC-05CB387D9128}"/>
              </a:ext>
            </a:extLst>
          </p:cNvPr>
          <p:cNvSpPr>
            <a:spLocks noGrp="1"/>
          </p:cNvSpPr>
          <p:nvPr>
            <p:ph type="body" sz="quarter" idx="13"/>
          </p:nvPr>
        </p:nvSpPr>
        <p:spPr>
          <a:xfrm>
            <a:off x="262950" y="3602502"/>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p:txBody>
      </p:sp>
      <p:pic>
        <p:nvPicPr>
          <p:cNvPr id="7" name="Picture 6">
            <a:extLst>
              <a:ext uri="{FF2B5EF4-FFF2-40B4-BE49-F238E27FC236}">
                <a16:creationId xmlns:a16="http://schemas.microsoft.com/office/drawing/2014/main" id="{1E6BDFC3-C8D8-6AF1-3ADA-2CB71F0FE5B3}"/>
              </a:ext>
            </a:extLst>
          </p:cNvPr>
          <p:cNvPicPr>
            <a:picLocks noChangeAspect="1"/>
          </p:cNvPicPr>
          <p:nvPr userDrawn="1"/>
        </p:nvPicPr>
        <p:blipFill>
          <a:blip r:embed="rId3"/>
          <a:stretch>
            <a:fillRect/>
          </a:stretch>
        </p:blipFill>
        <p:spPr>
          <a:xfrm>
            <a:off x="11138526" y="6263481"/>
            <a:ext cx="819044" cy="3048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C61EACB5-0A62-3E15-8288-DFD0561F1FA4}"/>
              </a:ext>
            </a:extLst>
          </p:cNvPr>
          <p:cNvPicPr>
            <a:picLocks noChangeAspect="1"/>
          </p:cNvPicPr>
          <p:nvPr userDrawn="1"/>
        </p:nvPicPr>
        <p:blipFill>
          <a:blip r:embed="rId4"/>
          <a:stretch>
            <a:fillRect/>
          </a:stretch>
        </p:blipFill>
        <p:spPr>
          <a:xfrm>
            <a:off x="287090" y="265154"/>
            <a:ext cx="1251243" cy="222160"/>
          </a:xfrm>
          <a:prstGeom prst="rect">
            <a:avLst/>
          </a:prstGeom>
        </p:spPr>
      </p:pic>
      <p:pic>
        <p:nvPicPr>
          <p:cNvPr id="12" name="Picture 11">
            <a:extLst>
              <a:ext uri="{FF2B5EF4-FFF2-40B4-BE49-F238E27FC236}">
                <a16:creationId xmlns:a16="http://schemas.microsoft.com/office/drawing/2014/main" id="{0E7DC205-4198-E4C3-DCA8-F606D8DF9A07}"/>
              </a:ext>
            </a:extLst>
          </p:cNvPr>
          <p:cNvPicPr>
            <a:picLocks noChangeAspect="1"/>
          </p:cNvPicPr>
          <p:nvPr userDrawn="1"/>
        </p:nvPicPr>
        <p:blipFill rotWithShape="1">
          <a:blip r:embed="rId5"/>
          <a:srcRect t="-515" b="1895"/>
          <a:stretch/>
        </p:blipFill>
        <p:spPr>
          <a:xfrm>
            <a:off x="6451120" y="994825"/>
            <a:ext cx="4056283" cy="2169062"/>
          </a:xfrm>
          <a:prstGeom prst="rect">
            <a:avLst/>
          </a:prstGeom>
        </p:spPr>
      </p:pic>
    </p:spTree>
    <p:extLst>
      <p:ext uri="{BB962C8B-B14F-4D97-AF65-F5344CB8AC3E}">
        <p14:creationId xmlns:p14="http://schemas.microsoft.com/office/powerpoint/2010/main" val="5661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genda Blue">
    <p:bg>
      <p:bgPr>
        <a:solidFill>
          <a:srgbClr val="EEF6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82E149-5CBC-70C5-FC1A-4D963777B6C4}"/>
              </a:ext>
            </a:extLst>
          </p:cNvPr>
          <p:cNvPicPr>
            <a:picLocks noChangeAspect="1"/>
          </p:cNvPicPr>
          <p:nvPr userDrawn="1"/>
        </p:nvPicPr>
        <p:blipFill rotWithShape="1">
          <a:blip r:embed="rId2">
            <a:alphaModFix amt="35000"/>
          </a:blip>
          <a:srcRect l="57820" t="15640"/>
          <a:stretch/>
        </p:blipFill>
        <p:spPr>
          <a:xfrm>
            <a:off x="6096001" y="-1"/>
            <a:ext cx="6096000" cy="6858001"/>
          </a:xfrm>
          <a:prstGeom prst="rect">
            <a:avLst/>
          </a:prstGeom>
        </p:spPr>
      </p:pic>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5" y="191938"/>
            <a:ext cx="5533225" cy="646263"/>
          </a:xfrm>
        </p:spPr>
        <p:txBody>
          <a:bodyPr/>
          <a:lstStyle>
            <a:lvl1pPr>
              <a:lnSpc>
                <a:spcPct val="100000"/>
              </a:lnSpc>
              <a:defRPr sz="3200">
                <a:solidFill>
                  <a:srgbClr val="0E61FF"/>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302850" y="1714501"/>
            <a:ext cx="548568"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1048073" y="1714501"/>
            <a:ext cx="4774589"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pic>
        <p:nvPicPr>
          <p:cNvPr id="12" name="Picture 11">
            <a:extLst>
              <a:ext uri="{FF2B5EF4-FFF2-40B4-BE49-F238E27FC236}">
                <a16:creationId xmlns:a16="http://schemas.microsoft.com/office/drawing/2014/main" id="{88A4823A-B99F-CE79-57D3-9DEF2FA0D38E}"/>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34462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82E149-5CBC-70C5-FC1A-4D963777B6C4}"/>
              </a:ext>
            </a:extLst>
          </p:cNvPr>
          <p:cNvPicPr>
            <a:picLocks noChangeAspect="1"/>
          </p:cNvPicPr>
          <p:nvPr userDrawn="1"/>
        </p:nvPicPr>
        <p:blipFill rotWithShape="1">
          <a:blip r:embed="rId2">
            <a:alphaModFix amt="35000"/>
          </a:blip>
          <a:srcRect l="57820" t="15640"/>
          <a:stretch/>
        </p:blipFill>
        <p:spPr>
          <a:xfrm>
            <a:off x="6096001" y="-1"/>
            <a:ext cx="6096000" cy="6858001"/>
          </a:xfrm>
          <a:prstGeom prst="rect">
            <a:avLst/>
          </a:prstGeom>
        </p:spPr>
      </p:pic>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5" y="191938"/>
            <a:ext cx="5533225" cy="646263"/>
          </a:xfrm>
        </p:spPr>
        <p:txBody>
          <a:bodyPr/>
          <a:lstStyle>
            <a:lvl1pPr>
              <a:lnSpc>
                <a:spcPct val="100000"/>
              </a:lnSpc>
              <a:defRPr sz="3200">
                <a:solidFill>
                  <a:srgbClr val="0E61FF"/>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302850" y="1714501"/>
            <a:ext cx="548568"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9" name="Text Placeholder 6">
            <a:extLst>
              <a:ext uri="{FF2B5EF4-FFF2-40B4-BE49-F238E27FC236}">
                <a16:creationId xmlns:a16="http://schemas.microsoft.com/office/drawing/2014/main" id="{79EEE1D6-6B7E-76B8-7CD3-AF36ED0688CE}"/>
              </a:ext>
            </a:extLst>
          </p:cNvPr>
          <p:cNvSpPr>
            <a:spLocks noGrp="1"/>
          </p:cNvSpPr>
          <p:nvPr>
            <p:ph type="body" sz="quarter" idx="11"/>
          </p:nvPr>
        </p:nvSpPr>
        <p:spPr>
          <a:xfrm>
            <a:off x="1048073" y="1714501"/>
            <a:ext cx="4774589" cy="4283868"/>
          </a:xfrm>
        </p:spPr>
        <p:txBody>
          <a:bodyPr/>
          <a:lstStyle>
            <a:lvl1pPr defTabSz="580629">
              <a:spcBef>
                <a:spcPts val="0"/>
              </a:spcBef>
              <a:spcAft>
                <a:spcPts val="900"/>
              </a:spcAft>
              <a:defRPr sz="3200">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endParaRPr lang="en-US" dirty="0"/>
          </a:p>
        </p:txBody>
      </p:sp>
      <p:pic>
        <p:nvPicPr>
          <p:cNvPr id="12" name="Picture 11">
            <a:extLst>
              <a:ext uri="{FF2B5EF4-FFF2-40B4-BE49-F238E27FC236}">
                <a16:creationId xmlns:a16="http://schemas.microsoft.com/office/drawing/2014/main" id="{88A4823A-B99F-CE79-57D3-9DEF2FA0D38E}"/>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6713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1937"/>
            <a:ext cx="5546867"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ext Placeholder 5">
            <a:extLst>
              <a:ext uri="{FF2B5EF4-FFF2-40B4-BE49-F238E27FC236}">
                <a16:creationId xmlns:a16="http://schemas.microsoft.com/office/drawing/2014/main" id="{4EB72A9C-9B01-E367-54B6-234C544217C1}"/>
              </a:ext>
            </a:extLst>
          </p:cNvPr>
          <p:cNvSpPr>
            <a:spLocks noGrp="1"/>
          </p:cNvSpPr>
          <p:nvPr>
            <p:ph type="body" sz="quarter" idx="11"/>
          </p:nvPr>
        </p:nvSpPr>
        <p:spPr>
          <a:xfrm>
            <a:off x="6375921" y="1714500"/>
            <a:ext cx="5533776" cy="4283869"/>
          </a:xfrm>
        </p:spPr>
        <p:txBody>
          <a:bodyPr/>
          <a:lstStyle>
            <a:lvl1pPr>
              <a:lnSpc>
                <a:spcPct val="100000"/>
              </a:lnSpc>
              <a:spcBef>
                <a:spcPts val="0"/>
              </a:spcBef>
              <a:spcAft>
                <a:spcPts val="300"/>
              </a:spcAft>
              <a:defRPr sz="2200">
                <a:solidFill>
                  <a:schemeClr val="tx1"/>
                </a:solidFill>
              </a:defRPr>
            </a:lvl1pPr>
            <a:lvl2pPr marL="201163" indent="-201163">
              <a:lnSpc>
                <a:spcPct val="100000"/>
              </a:lnSpc>
              <a:spcBef>
                <a:spcPts val="0"/>
              </a:spcBef>
              <a:spcAft>
                <a:spcPts val="900"/>
              </a:spcAft>
              <a:defRPr sz="2200">
                <a:solidFill>
                  <a:schemeClr val="tx1"/>
                </a:solidFill>
              </a:defRPr>
            </a:lvl2pPr>
            <a:lvl3pPr marL="402326" indent="-201163">
              <a:lnSpc>
                <a:spcPct val="100000"/>
              </a:lnSpc>
              <a:spcBef>
                <a:spcPts val="0"/>
              </a:spcBef>
              <a:spcAft>
                <a:spcPts val="900"/>
              </a:spcAft>
              <a:defRPr sz="2200">
                <a:solidFill>
                  <a:schemeClr val="tx1"/>
                </a:solidFill>
              </a:defRPr>
            </a:lvl3pPr>
            <a:lvl4pPr marL="557770" indent="-201163">
              <a:lnSpc>
                <a:spcPct val="100000"/>
              </a:lnSpc>
              <a:spcBef>
                <a:spcPts val="0"/>
              </a:spcBef>
              <a:spcAft>
                <a:spcPts val="900"/>
              </a:spcAft>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7">
            <a:extLst>
              <a:ext uri="{FF2B5EF4-FFF2-40B4-BE49-F238E27FC236}">
                <a16:creationId xmlns:a16="http://schemas.microsoft.com/office/drawing/2014/main" id="{0DECF69D-F8A2-BA29-C92F-56CF66F1DB71}"/>
              </a:ext>
            </a:extLst>
          </p:cNvPr>
          <p:cNvSpPr>
            <a:spLocks noGrp="1"/>
          </p:cNvSpPr>
          <p:nvPr>
            <p:ph type="body" sz="quarter" idx="12"/>
          </p:nvPr>
        </p:nvSpPr>
        <p:spPr>
          <a:xfrm>
            <a:off x="284126" y="1714500"/>
            <a:ext cx="5531953" cy="4283869"/>
          </a:xfrm>
        </p:spPr>
        <p:txBody>
          <a:bodyPr/>
          <a:lstStyle>
            <a:lvl1pPr>
              <a:lnSpc>
                <a:spcPct val="100000"/>
              </a:lnSpc>
              <a:spcBef>
                <a:spcPts val="0"/>
              </a:spcBef>
              <a:spcAft>
                <a:spcPts val="300"/>
              </a:spcAft>
              <a:defRPr sz="2200">
                <a:solidFill>
                  <a:schemeClr val="tx1"/>
                </a:solidFill>
              </a:defRPr>
            </a:lvl1pPr>
            <a:lvl2pPr marL="201163" indent="-201163">
              <a:lnSpc>
                <a:spcPct val="100000"/>
              </a:lnSpc>
              <a:spcBef>
                <a:spcPts val="0"/>
              </a:spcBef>
              <a:spcAft>
                <a:spcPts val="900"/>
              </a:spcAft>
              <a:defRPr sz="2200">
                <a:solidFill>
                  <a:schemeClr val="tx1"/>
                </a:solidFill>
              </a:defRPr>
            </a:lvl2pPr>
            <a:lvl3pPr marL="402326" indent="-201163">
              <a:lnSpc>
                <a:spcPct val="100000"/>
              </a:lnSpc>
              <a:spcBef>
                <a:spcPts val="0"/>
              </a:spcBef>
              <a:spcAft>
                <a:spcPts val="900"/>
              </a:spcAft>
              <a:defRPr sz="2200">
                <a:solidFill>
                  <a:schemeClr val="tx1"/>
                </a:solidFill>
              </a:defRPr>
            </a:lvl3pPr>
            <a:lvl4pPr marL="557770" indent="-201163">
              <a:lnSpc>
                <a:spcPct val="100000"/>
              </a:lnSpc>
              <a:spcBef>
                <a:spcPts val="0"/>
              </a:spcBef>
              <a:spcAft>
                <a:spcPts val="900"/>
              </a:spcAft>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a:extLst>
              <a:ext uri="{FF2B5EF4-FFF2-40B4-BE49-F238E27FC236}">
                <a16:creationId xmlns:a16="http://schemas.microsoft.com/office/drawing/2014/main" id="{BC384A1E-A13F-F7AC-C327-FDEF2042FAEB}"/>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59837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2F8C24-F401-AF92-EC1C-5E703B505BFF}"/>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2" name="Title 1">
            <a:extLst>
              <a:ext uri="{FF2B5EF4-FFF2-40B4-BE49-F238E27FC236}">
                <a16:creationId xmlns:a16="http://schemas.microsoft.com/office/drawing/2014/main" id="{ABC846FC-8133-F3D4-A2DB-049EEF499C6A}"/>
              </a:ext>
            </a:extLst>
          </p:cNvPr>
          <p:cNvSpPr>
            <a:spLocks noGrp="1"/>
          </p:cNvSpPr>
          <p:nvPr>
            <p:ph type="title"/>
          </p:nvPr>
        </p:nvSpPr>
        <p:spPr>
          <a:xfrm>
            <a:off x="287999" y="244195"/>
            <a:ext cx="10522628" cy="1325563"/>
          </a:xfrm>
        </p:spPr>
        <p:txBody>
          <a:bodyPr/>
          <a:lstStyle>
            <a:lvl1pPr>
              <a:defRPr>
                <a:solidFill>
                  <a:srgbClr val="0E61FF"/>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9DF9D03-BF28-DA3E-8247-C11979B4120D}"/>
              </a:ext>
            </a:extLst>
          </p:cNvPr>
          <p:cNvSpPr>
            <a:spLocks noGrp="1"/>
          </p:cNvSpPr>
          <p:nvPr>
            <p:ph type="sldNum" sz="quarter" idx="10"/>
          </p:nvPr>
        </p:nvSpPr>
        <p:spPr/>
        <p:txBody>
          <a:bodyPr/>
          <a:lstStyle/>
          <a:p>
            <a:fld id="{86CB4B4D-7CA3-9044-876B-883B54F8677D}" type="slidenum">
              <a:rPr lang="en-US" smtClean="0"/>
              <a:pPr/>
              <a:t>‹Nr.›</a:t>
            </a:fld>
            <a:endParaRPr lang="en-US"/>
          </a:p>
        </p:txBody>
      </p:sp>
      <p:pic>
        <p:nvPicPr>
          <p:cNvPr id="6" name="Picture 5">
            <a:extLst>
              <a:ext uri="{FF2B5EF4-FFF2-40B4-BE49-F238E27FC236}">
                <a16:creationId xmlns:a16="http://schemas.microsoft.com/office/drawing/2014/main" id="{1C5FB763-8C28-6E33-EE62-04C6023502DF}"/>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50171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4977801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8F5C90-3A06-A805-FA5B-407555F5247F}"/>
              </a:ext>
            </a:extLst>
          </p:cNvPr>
          <p:cNvSpPr/>
          <p:nvPr userDrawn="1"/>
        </p:nvSpPr>
        <p:spPr bwMode="auto">
          <a:xfrm>
            <a:off x="218417" y="6361043"/>
            <a:ext cx="2153722" cy="34455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pic>
        <p:nvPicPr>
          <p:cNvPr id="7" name="Picture 6">
            <a:extLst>
              <a:ext uri="{FF2B5EF4-FFF2-40B4-BE49-F238E27FC236}">
                <a16:creationId xmlns:a16="http://schemas.microsoft.com/office/drawing/2014/main" id="{7FAE1660-7517-192E-C9CD-BB63D19EC6D3}"/>
              </a:ext>
            </a:extLst>
          </p:cNvPr>
          <p:cNvPicPr>
            <a:picLocks noChangeAspect="1"/>
          </p:cNvPicPr>
          <p:nvPr userDrawn="1"/>
        </p:nvPicPr>
        <p:blipFill rotWithShape="1">
          <a:blip r:embed="rId2"/>
          <a:srcRect t="44654" b="-210"/>
          <a:stretch/>
        </p:blipFill>
        <p:spPr>
          <a:xfrm flipH="1">
            <a:off x="0" y="3048000"/>
            <a:ext cx="12192000" cy="3810000"/>
          </a:xfrm>
          <a:prstGeom prst="rect">
            <a:avLst/>
          </a:prstGeom>
          <a:solidFill>
            <a:srgbClr val="EEF6FF">
              <a:alpha val="0"/>
            </a:srgbClr>
          </a:solidFill>
        </p:spPr>
      </p:pic>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7" y="160295"/>
            <a:ext cx="8569796" cy="4095751"/>
          </a:xfrm>
        </p:spPr>
        <p:txBody>
          <a:bodyPr/>
          <a:lstStyle>
            <a:lvl1pPr>
              <a:defRPr sz="8600" b="0" i="0">
                <a:solidFill>
                  <a:srgbClr val="0E61FF"/>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9" name="Picture 8">
            <a:extLst>
              <a:ext uri="{FF2B5EF4-FFF2-40B4-BE49-F238E27FC236}">
                <a16:creationId xmlns:a16="http://schemas.microsoft.com/office/drawing/2014/main" id="{8E695C4F-C37D-6D6F-69D0-5F569D0F3E7F}"/>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9283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Large text">
    <p:spTree>
      <p:nvGrpSpPr>
        <p:cNvPr id="1" name=""/>
        <p:cNvGrpSpPr/>
        <p:nvPr/>
      </p:nvGrpSpPr>
      <p:grpSpPr>
        <a:xfrm>
          <a:off x="0" y="0"/>
          <a:ext cx="0" cy="0"/>
          <a:chOff x="0" y="0"/>
          <a:chExt cx="0" cy="0"/>
        </a:xfrm>
      </p:grpSpPr>
      <p:pic>
        <p:nvPicPr>
          <p:cNvPr id="8" name="Picture 7" descr="A blue and black dotted wave&#10;&#10;Description automatically generated">
            <a:extLst>
              <a:ext uri="{FF2B5EF4-FFF2-40B4-BE49-F238E27FC236}">
                <a16:creationId xmlns:a16="http://schemas.microsoft.com/office/drawing/2014/main" id="{85B7F5FD-A3D0-66B7-4E85-932403715D41}"/>
              </a:ext>
            </a:extLst>
          </p:cNvPr>
          <p:cNvPicPr>
            <a:picLocks noChangeAspect="1"/>
          </p:cNvPicPr>
          <p:nvPr userDrawn="1"/>
        </p:nvPicPr>
        <p:blipFill>
          <a:blip r:embed="rId2"/>
          <a:stretch>
            <a:fillRect/>
          </a:stretch>
        </p:blipFill>
        <p:spPr>
          <a:xfrm flipH="1">
            <a:off x="0" y="1"/>
            <a:ext cx="12192000" cy="6858000"/>
          </a:xfrm>
          <a:prstGeom prst="rect">
            <a:avLst/>
          </a:prstGeom>
          <a:solidFill>
            <a:srgbClr val="EEF6FF"/>
          </a:solidFill>
        </p:spPr>
      </p:pic>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7" y="160295"/>
            <a:ext cx="8569796" cy="4095751"/>
          </a:xfrm>
        </p:spPr>
        <p:txBody>
          <a:bodyPr/>
          <a:lstStyle>
            <a:lvl1pPr>
              <a:defRPr sz="8600" b="0" i="0">
                <a:solidFill>
                  <a:srgbClr val="0E61FF"/>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9" name="Picture 8">
            <a:extLst>
              <a:ext uri="{FF2B5EF4-FFF2-40B4-BE49-F238E27FC236}">
                <a16:creationId xmlns:a16="http://schemas.microsoft.com/office/drawing/2014/main" id="{CFC2FDBF-BB0A-C9BE-5B90-A397659D1EF0}"/>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424609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64010" y="2570958"/>
            <a:ext cx="5520317" cy="3427412"/>
          </a:xfrm>
        </p:spPr>
        <p:txBody>
          <a:bodyPr/>
          <a:lstStyle>
            <a:lvl1pPr>
              <a:lnSpc>
                <a:spcPct val="100000"/>
              </a:lnSpc>
              <a:spcBef>
                <a:spcPts val="0"/>
              </a:spcBef>
              <a:defRPr sz="3200">
                <a:solidFill>
                  <a:schemeClr val="tx2"/>
                </a:solidFill>
              </a:defRPr>
            </a:lvl1pPr>
            <a:lvl2pPr marL="292601" indent="-292601">
              <a:lnSpc>
                <a:spcPct val="100000"/>
              </a:lnSpc>
              <a:spcBef>
                <a:spcPts val="0"/>
              </a:spcBef>
              <a:defRPr sz="3200">
                <a:solidFill>
                  <a:schemeClr val="tx2"/>
                </a:solidFill>
              </a:defRPr>
            </a:lvl2pPr>
            <a:lvl3pPr marL="548626" indent="-292601">
              <a:lnSpc>
                <a:spcPct val="100000"/>
              </a:lnSpc>
              <a:spcBef>
                <a:spcPts val="0"/>
              </a:spcBef>
              <a:defRPr sz="3200">
                <a:solidFill>
                  <a:schemeClr val="tx2"/>
                </a:solidFill>
              </a:defRPr>
            </a:lvl3pPr>
            <a:lvl4pPr marL="877802">
              <a:lnSpc>
                <a:spcPct val="100000"/>
              </a:lnSpc>
              <a:spcBef>
                <a:spcPts val="0"/>
              </a:spcBef>
              <a:defRPr sz="3200">
                <a:solidFill>
                  <a:schemeClr val="tx2"/>
                </a:solidFill>
              </a:defRPr>
            </a:lvl4pPr>
            <a:lvl5pPr>
              <a:lnSpc>
                <a:spcPct val="100000"/>
              </a:lnSpc>
              <a:spcBef>
                <a:spcPts val="0"/>
              </a:spcBef>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5" name="Title 1">
            <a:extLst>
              <a:ext uri="{FF2B5EF4-FFF2-40B4-BE49-F238E27FC236}">
                <a16:creationId xmlns:a16="http://schemas.microsoft.com/office/drawing/2014/main" id="{CA175240-12A7-12D7-DC4F-B715F74304DD}"/>
              </a:ext>
            </a:extLst>
          </p:cNvPr>
          <p:cNvSpPr>
            <a:spLocks noGrp="1"/>
          </p:cNvSpPr>
          <p:nvPr>
            <p:ph type="title"/>
          </p:nvPr>
        </p:nvSpPr>
        <p:spPr>
          <a:xfrm>
            <a:off x="269213" y="191937"/>
            <a:ext cx="5539489"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3" name="Picture 2">
            <a:extLst>
              <a:ext uri="{FF2B5EF4-FFF2-40B4-BE49-F238E27FC236}">
                <a16:creationId xmlns:a16="http://schemas.microsoft.com/office/drawing/2014/main" id="{56E4FD98-81DA-F3A2-97D0-1878D7E11269}"/>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9897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pic>
        <p:nvPicPr>
          <p:cNvPr id="5" name="Picture 4" descr="A blue dots on a black background&#10;&#10;Description automatically generated">
            <a:extLst>
              <a:ext uri="{FF2B5EF4-FFF2-40B4-BE49-F238E27FC236}">
                <a16:creationId xmlns:a16="http://schemas.microsoft.com/office/drawing/2014/main" id="{7D64C2BC-0B76-99AE-CF78-F463E4D54356}"/>
              </a:ext>
            </a:extLst>
          </p:cNvPr>
          <p:cNvPicPr>
            <a:picLocks noChangeAspect="1"/>
          </p:cNvPicPr>
          <p:nvPr userDrawn="1"/>
        </p:nvPicPr>
        <p:blipFill rotWithShape="1">
          <a:blip r:embed="rId2"/>
          <a:srcRect l="16949" r="55908" b="12381"/>
          <a:stretch/>
        </p:blipFill>
        <p:spPr>
          <a:xfrm flipH="1">
            <a:off x="8415129" y="0"/>
            <a:ext cx="3776870" cy="6858000"/>
          </a:xfrm>
          <a:prstGeom prst="rect">
            <a:avLst/>
          </a:prstGeom>
        </p:spPr>
      </p:pic>
      <p:sp>
        <p:nvSpPr>
          <p:cNvPr id="8" name="Rectangle 7">
            <a:extLst>
              <a:ext uri="{FF2B5EF4-FFF2-40B4-BE49-F238E27FC236}">
                <a16:creationId xmlns:a16="http://schemas.microsoft.com/office/drawing/2014/main" id="{18B4AE12-A997-B899-0545-AFE80215F0D2}"/>
              </a:ext>
            </a:extLst>
          </p:cNvPr>
          <p:cNvSpPr/>
          <p:nvPr userDrawn="1"/>
        </p:nvSpPr>
        <p:spPr bwMode="auto">
          <a:xfrm>
            <a:off x="11084118" y="166645"/>
            <a:ext cx="906449" cy="40584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6645"/>
            <a:ext cx="7330120" cy="4858544"/>
          </a:xfrm>
        </p:spPr>
        <p:txBody>
          <a:bodyPr/>
          <a:lstStyle>
            <a:lvl1pPr>
              <a:lnSpc>
                <a:spcPct val="100000"/>
              </a:lnSpc>
              <a:defRPr sz="4300">
                <a:solidFill>
                  <a:srgbClr val="0E61FF"/>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7" name="Picture 6">
            <a:extLst>
              <a:ext uri="{FF2B5EF4-FFF2-40B4-BE49-F238E27FC236}">
                <a16:creationId xmlns:a16="http://schemas.microsoft.com/office/drawing/2014/main" id="{3F3E3D93-7B7E-EBC5-0F80-3D779C6EFDD5}"/>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7300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lain,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81C869-47C7-849D-7A69-9E9406A8542A}"/>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pic>
        <p:nvPicPr>
          <p:cNvPr id="2" name="Picture 1">
            <a:extLst>
              <a:ext uri="{FF2B5EF4-FFF2-40B4-BE49-F238E27FC236}">
                <a16:creationId xmlns:a16="http://schemas.microsoft.com/office/drawing/2014/main" id="{B1FEFC0A-7B84-A50B-6DA7-0ADA3A5FB3EA}"/>
              </a:ext>
            </a:extLst>
          </p:cNvPr>
          <p:cNvPicPr>
            <a:picLocks noChangeAspect="1"/>
          </p:cNvPicPr>
          <p:nvPr userDrawn="1"/>
        </p:nvPicPr>
        <p:blipFill rotWithShape="1">
          <a:blip r:embed="rId2"/>
          <a:srcRect l="10424" t="50620" r="16687"/>
          <a:stretch/>
        </p:blipFill>
        <p:spPr>
          <a:xfrm>
            <a:off x="3193775" y="3429000"/>
            <a:ext cx="8998226" cy="3429000"/>
          </a:xfrm>
          <a:prstGeom prst="rect">
            <a:avLst/>
          </a:prstGeom>
        </p:spPr>
      </p:pic>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7" name="Picture 6">
            <a:extLst>
              <a:ext uri="{FF2B5EF4-FFF2-40B4-BE49-F238E27FC236}">
                <a16:creationId xmlns:a16="http://schemas.microsoft.com/office/drawing/2014/main" id="{EF3975E7-8EB3-4067-56D9-402C32D664BB}"/>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308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81C869-47C7-849D-7A69-9E9406A8542A}"/>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7" name="Picture 6">
            <a:extLst>
              <a:ext uri="{FF2B5EF4-FFF2-40B4-BE49-F238E27FC236}">
                <a16:creationId xmlns:a16="http://schemas.microsoft.com/office/drawing/2014/main" id="{CB2E8062-4D5E-AD77-218B-D45D271B57B8}"/>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9721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5" name="Picture 4">
            <a:extLst>
              <a:ext uri="{FF2B5EF4-FFF2-40B4-BE49-F238E27FC236}">
                <a16:creationId xmlns:a16="http://schemas.microsoft.com/office/drawing/2014/main" id="{AA88A191-73AC-DC08-A70D-1168F8B300D8}"/>
              </a:ext>
            </a:extLst>
          </p:cNvPr>
          <p:cNvPicPr>
            <a:picLocks noChangeAspect="1"/>
          </p:cNvPicPr>
          <p:nvPr userDrawn="1"/>
        </p:nvPicPr>
        <p:blipFill rotWithShape="1">
          <a:blip r:embed="rId2">
            <a:alphaModFix amt="35000"/>
          </a:blip>
          <a:srcRect l="10424" t="50620" r="16687"/>
          <a:stretch/>
        </p:blipFill>
        <p:spPr>
          <a:xfrm>
            <a:off x="3193775" y="3429000"/>
            <a:ext cx="8998226" cy="3429000"/>
          </a:xfrm>
          <a:prstGeom prst="rect">
            <a:avLst/>
          </a:prstGeom>
        </p:spPr>
      </p:pic>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9" name="Picture 8">
            <a:extLst>
              <a:ext uri="{FF2B5EF4-FFF2-40B4-BE49-F238E27FC236}">
                <a16:creationId xmlns:a16="http://schemas.microsoft.com/office/drawing/2014/main" id="{38988CCA-F1C8-E691-FB21-9172F7E48ADC}"/>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0777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plain, blank">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6" name="TextBox 5">
            <a:extLst>
              <a:ext uri="{FF2B5EF4-FFF2-40B4-BE49-F238E27FC236}">
                <a16:creationId xmlns:a16="http://schemas.microsoft.com/office/drawing/2014/main" id="{23C35064-C07D-8DDB-D4E0-08321E02C4B8}"/>
              </a:ext>
            </a:extLst>
          </p:cNvPr>
          <p:cNvSpPr txBox="1"/>
          <p:nvPr userDrawn="1"/>
        </p:nvSpPr>
        <p:spPr>
          <a:xfrm>
            <a:off x="1895061" y="78187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TextBox 6">
            <a:extLst>
              <a:ext uri="{FF2B5EF4-FFF2-40B4-BE49-F238E27FC236}">
                <a16:creationId xmlns:a16="http://schemas.microsoft.com/office/drawing/2014/main" id="{02630115-DC22-9D93-2F7B-54C658F9E322}"/>
              </a:ext>
            </a:extLst>
          </p:cNvPr>
          <p:cNvSpPr txBox="1"/>
          <p:nvPr userDrawn="1"/>
        </p:nvSpPr>
        <p:spPr>
          <a:xfrm>
            <a:off x="3313043" y="72887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8" name="Picture 7">
            <a:extLst>
              <a:ext uri="{FF2B5EF4-FFF2-40B4-BE49-F238E27FC236}">
                <a16:creationId xmlns:a16="http://schemas.microsoft.com/office/drawing/2014/main" id="{9E7C68F1-845D-9EF6-0D3E-6E1F43767E47}"/>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2411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hort title, plain">
    <p:spTree>
      <p:nvGrpSpPr>
        <p:cNvPr id="1" name=""/>
        <p:cNvGrpSpPr/>
        <p:nvPr/>
      </p:nvGrpSpPr>
      <p:grpSpPr>
        <a:xfrm>
          <a:off x="0" y="0"/>
          <a:ext cx="0" cy="0"/>
          <a:chOff x="0" y="0"/>
          <a:chExt cx="0" cy="0"/>
        </a:xfrm>
      </p:grpSpPr>
      <p:pic>
        <p:nvPicPr>
          <p:cNvPr id="7" name="Picture 6" descr="A blue dots on a black background&#10;&#10;Description automatically generated">
            <a:extLst>
              <a:ext uri="{FF2B5EF4-FFF2-40B4-BE49-F238E27FC236}">
                <a16:creationId xmlns:a16="http://schemas.microsoft.com/office/drawing/2014/main" id="{586A19FB-A599-9523-D485-21B5C0FAADD1}"/>
              </a:ext>
            </a:extLst>
          </p:cNvPr>
          <p:cNvPicPr>
            <a:picLocks noChangeAspect="1"/>
          </p:cNvPicPr>
          <p:nvPr userDrawn="1"/>
        </p:nvPicPr>
        <p:blipFill rotWithShape="1">
          <a:blip r:embed="rId2"/>
          <a:srcRect l="16949" r="55908" b="12381"/>
          <a:stretch/>
        </p:blipFill>
        <p:spPr>
          <a:xfrm flipH="1">
            <a:off x="8415129" y="0"/>
            <a:ext cx="3776870" cy="6858000"/>
          </a:xfrm>
          <a:prstGeom prst="rect">
            <a:avLst/>
          </a:prstGeom>
        </p:spPr>
      </p:pic>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4299019"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9" name="Rectangle 8">
            <a:extLst>
              <a:ext uri="{FF2B5EF4-FFF2-40B4-BE49-F238E27FC236}">
                <a16:creationId xmlns:a16="http://schemas.microsoft.com/office/drawing/2014/main" id="{1018B01B-20A8-C44A-DC68-1DB322B87593}"/>
              </a:ext>
            </a:extLst>
          </p:cNvPr>
          <p:cNvSpPr/>
          <p:nvPr userDrawn="1"/>
        </p:nvSpPr>
        <p:spPr bwMode="auto">
          <a:xfrm>
            <a:off x="11084118" y="166645"/>
            <a:ext cx="906449" cy="40584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pic>
        <p:nvPicPr>
          <p:cNvPr id="10" name="Picture 9">
            <a:extLst>
              <a:ext uri="{FF2B5EF4-FFF2-40B4-BE49-F238E27FC236}">
                <a16:creationId xmlns:a16="http://schemas.microsoft.com/office/drawing/2014/main" id="{C0D9551B-0BF7-5B37-87C8-10C68E732DD8}"/>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9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2 callouts">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285171"/>
          </a:xfrm>
        </p:spPr>
        <p:txBody>
          <a:bodyPr rIns="457200"/>
          <a:lstStyle>
            <a:lvl1pPr>
              <a:lnSpc>
                <a:spcPct val="100000"/>
              </a:lnSpc>
              <a:defRPr sz="3200">
                <a:solidFill>
                  <a:srgbClr val="0E61FF"/>
                </a:solidFill>
              </a:defRPr>
            </a:lvl1pPr>
          </a:lstStyle>
          <a:p>
            <a:r>
              <a:rPr lang="en-US" dirty="0"/>
              <a:t>Click to edit Master title style</a:t>
            </a:r>
          </a:p>
        </p:txBody>
      </p:sp>
      <p:sp>
        <p:nvSpPr>
          <p:cNvPr id="2" name="Text Placeholder 5">
            <a:extLst>
              <a:ext uri="{FF2B5EF4-FFF2-40B4-BE49-F238E27FC236}">
                <a16:creationId xmlns:a16="http://schemas.microsoft.com/office/drawing/2014/main" id="{393683E6-4962-57E0-9658-36D986D693BD}"/>
              </a:ext>
            </a:extLst>
          </p:cNvPr>
          <p:cNvSpPr>
            <a:spLocks noGrp="1"/>
          </p:cNvSpPr>
          <p:nvPr>
            <p:ph type="body" sz="quarter" idx="11"/>
          </p:nvPr>
        </p:nvSpPr>
        <p:spPr>
          <a:xfrm>
            <a:off x="6669807" y="1999457"/>
            <a:ext cx="4946005" cy="372316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7">
            <a:extLst>
              <a:ext uri="{FF2B5EF4-FFF2-40B4-BE49-F238E27FC236}">
                <a16:creationId xmlns:a16="http://schemas.microsoft.com/office/drawing/2014/main" id="{322783DF-B709-0768-BAFA-FEDE312037C8}"/>
              </a:ext>
            </a:extLst>
          </p:cNvPr>
          <p:cNvSpPr>
            <a:spLocks noGrp="1"/>
          </p:cNvSpPr>
          <p:nvPr>
            <p:ph type="body" sz="quarter" idx="12"/>
          </p:nvPr>
        </p:nvSpPr>
        <p:spPr>
          <a:xfrm>
            <a:off x="577775" y="1999457"/>
            <a:ext cx="4942039" cy="372316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8" name="Picture 7">
            <a:extLst>
              <a:ext uri="{FF2B5EF4-FFF2-40B4-BE49-F238E27FC236}">
                <a16:creationId xmlns:a16="http://schemas.microsoft.com/office/drawing/2014/main" id="{984C430E-BD20-E8E5-33F3-748D698B62FE}"/>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55200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07990011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2 callou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6278E3-65DE-13F0-6B14-38DE51432CEB}"/>
              </a:ext>
            </a:extLst>
          </p:cNvPr>
          <p:cNvSpPr>
            <a:spLocks/>
          </p:cNvSpPr>
          <p:nvPr userDrawn="1"/>
        </p:nvSpPr>
        <p:spPr bwMode="auto">
          <a:xfrm>
            <a:off x="0" y="5143723"/>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5" cy="1285171"/>
          </a:xfrm>
        </p:spPr>
        <p:txBody>
          <a:bodyPr rIns="457200"/>
          <a:lstStyle>
            <a:lvl1pPr>
              <a:lnSpc>
                <a:spcPct val="100000"/>
              </a:lnSpc>
              <a:defRPr sz="3200">
                <a:solidFill>
                  <a:srgbClr val="0E61FF"/>
                </a:solidFill>
              </a:defRPr>
            </a:lvl1pPr>
          </a:lstStyle>
          <a:p>
            <a:r>
              <a:rPr lang="en-US" dirty="0"/>
              <a:t>Click to edit Master title style</a:t>
            </a:r>
          </a:p>
        </p:txBody>
      </p:sp>
      <p:sp>
        <p:nvSpPr>
          <p:cNvPr id="2" name="Text Placeholder 5">
            <a:extLst>
              <a:ext uri="{FF2B5EF4-FFF2-40B4-BE49-F238E27FC236}">
                <a16:creationId xmlns:a16="http://schemas.microsoft.com/office/drawing/2014/main" id="{393683E6-4962-57E0-9658-36D986D693BD}"/>
              </a:ext>
            </a:extLst>
          </p:cNvPr>
          <p:cNvSpPr>
            <a:spLocks noGrp="1"/>
          </p:cNvSpPr>
          <p:nvPr>
            <p:ph type="body" sz="quarter" idx="11"/>
          </p:nvPr>
        </p:nvSpPr>
        <p:spPr>
          <a:xfrm>
            <a:off x="6669807" y="1999457"/>
            <a:ext cx="4946005" cy="2812029"/>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7">
            <a:extLst>
              <a:ext uri="{FF2B5EF4-FFF2-40B4-BE49-F238E27FC236}">
                <a16:creationId xmlns:a16="http://schemas.microsoft.com/office/drawing/2014/main" id="{322783DF-B709-0768-BAFA-FEDE312037C8}"/>
              </a:ext>
            </a:extLst>
          </p:cNvPr>
          <p:cNvSpPr>
            <a:spLocks noGrp="1"/>
          </p:cNvSpPr>
          <p:nvPr>
            <p:ph type="body" sz="quarter" idx="12"/>
          </p:nvPr>
        </p:nvSpPr>
        <p:spPr>
          <a:xfrm>
            <a:off x="577775" y="1999457"/>
            <a:ext cx="4942039" cy="2812029"/>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Footer Placeholder 7">
            <a:extLst>
              <a:ext uri="{FF2B5EF4-FFF2-40B4-BE49-F238E27FC236}">
                <a16:creationId xmlns:a16="http://schemas.microsoft.com/office/drawing/2014/main" id="{A115FBEF-900B-ACE2-1D78-32561F48B583}"/>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10" name="Picture 9">
            <a:extLst>
              <a:ext uri="{FF2B5EF4-FFF2-40B4-BE49-F238E27FC236}">
                <a16:creationId xmlns:a16="http://schemas.microsoft.com/office/drawing/2014/main" id="{A1589A5B-B203-E571-68D6-34F0D46F27D0}"/>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3658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Data, 1 callout,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1520627" y="1226287"/>
            <a:ext cx="9145984" cy="3088539"/>
          </a:xfrm>
        </p:spPr>
        <p:txBody>
          <a:bodyPr wrap="square" anchor="b">
            <a:spAutoFit/>
          </a:bodyPr>
          <a:lstStyle>
            <a:lvl1pPr algn="ctr">
              <a:lnSpc>
                <a:spcPct val="90000"/>
              </a:lnSpc>
              <a:spcBef>
                <a:spcPts val="0"/>
              </a:spcBef>
              <a:defRPr sz="22299" b="0" i="0">
                <a:solidFill>
                  <a:srgbClr val="0E61FF"/>
                </a:solidFill>
                <a:latin typeface="IBM Plex Sans ExtLt" panose="020B0303050203000203" pitchFamily="34" charset="0"/>
              </a:defRPr>
            </a:lvl1pPr>
          </a:lstStyle>
          <a:p>
            <a:r>
              <a:rPr lang="uk-UA" dirty="0"/>
              <a:t>+</a:t>
            </a:r>
            <a:r>
              <a:rPr lang="en-US" dirty="0"/>
              <a:t>00M</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1523406" y="4237793"/>
            <a:ext cx="9143207" cy="1354217"/>
          </a:xfrm>
        </p:spPr>
        <p:txBody>
          <a:bodyPr wrap="square">
            <a:spAutoFit/>
          </a:bodyPr>
          <a:lstStyle>
            <a:lvl1pPr algn="ctr">
              <a:lnSpc>
                <a:spcPct val="100000"/>
              </a:lnSpc>
              <a:spcBef>
                <a:spcPts val="0"/>
              </a:spcBef>
              <a:defRPr sz="2200">
                <a:solidFill>
                  <a:schemeClr val="tx1"/>
                </a:solidFill>
              </a:defRPr>
            </a:lvl1pPr>
            <a:lvl2pPr marL="201163" indent="-201163" algn="ctr">
              <a:lnSpc>
                <a:spcPct val="100000"/>
              </a:lnSpc>
              <a:spcBef>
                <a:spcPts val="0"/>
              </a:spcBef>
              <a:defRPr sz="2200">
                <a:solidFill>
                  <a:schemeClr val="tx1"/>
                </a:solidFill>
              </a:defRPr>
            </a:lvl2pPr>
            <a:lvl3pPr marL="402326" indent="-201163" algn="ctr">
              <a:lnSpc>
                <a:spcPct val="100000"/>
              </a:lnSpc>
              <a:spcBef>
                <a:spcPts val="0"/>
              </a:spcBef>
              <a:defRPr sz="2200">
                <a:solidFill>
                  <a:schemeClr val="tx1"/>
                </a:solidFill>
              </a:defRPr>
            </a:lvl3pPr>
            <a:lvl4pPr marL="557770" indent="-201163" algn="ctr">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7" name="Text Placeholder 4">
            <a:extLst>
              <a:ext uri="{FF2B5EF4-FFF2-40B4-BE49-F238E27FC236}">
                <a16:creationId xmlns:a16="http://schemas.microsoft.com/office/drawing/2014/main" id="{8759DCE3-F7D4-4DD5-12DC-26287105A442}"/>
              </a:ext>
            </a:extLst>
          </p:cNvPr>
          <p:cNvSpPr>
            <a:spLocks noGrp="1"/>
          </p:cNvSpPr>
          <p:nvPr>
            <p:ph type="body" sz="quarter" idx="11"/>
          </p:nvPr>
        </p:nvSpPr>
        <p:spPr>
          <a:xfrm>
            <a:off x="3333316" y="5998369"/>
            <a:ext cx="2475384" cy="594248"/>
          </a:xfrm>
        </p:spPr>
        <p:txBody>
          <a:bodyPr anchor="b">
            <a:noAutofit/>
          </a:bodyPr>
          <a:lstStyle>
            <a:lvl1pPr algn="l">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p:txBody>
      </p:sp>
      <p:pic>
        <p:nvPicPr>
          <p:cNvPr id="3" name="Picture 2">
            <a:extLst>
              <a:ext uri="{FF2B5EF4-FFF2-40B4-BE49-F238E27FC236}">
                <a16:creationId xmlns:a16="http://schemas.microsoft.com/office/drawing/2014/main" id="{54FD3182-03E6-D76B-7F65-126355869097}"/>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81444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Data, 1 callout, left sid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122015" y="288924"/>
            <a:ext cx="8687464" cy="3088539"/>
          </a:xfrm>
        </p:spPr>
        <p:txBody>
          <a:bodyPr wrap="square" anchor="t">
            <a:spAutoFit/>
          </a:bodyPr>
          <a:lstStyle>
            <a:lvl1pPr marL="0" marR="0" indent="0" algn="l" defTabSz="1219170" rtl="0" eaLnBrk="1" latinLnBrk="0" hangingPunct="1">
              <a:lnSpc>
                <a:spcPct val="90000"/>
              </a:lnSpc>
              <a:spcBef>
                <a:spcPts val="0"/>
              </a:spcBef>
              <a:spcAft>
                <a:spcPts val="0"/>
              </a:spcAft>
              <a:buClrTx/>
              <a:buSzTx/>
              <a:buFontTx/>
              <a:buNone/>
              <a:tabLst/>
              <a:defRPr lang="en-US" sz="22299" b="0" i="0" u="none" strike="noStrike" cap="none" spc="0" baseline="0" dirty="0">
                <a:solidFill>
                  <a:schemeClr val="accent1"/>
                </a:solidFill>
                <a:uFillTx/>
                <a:latin typeface="IBM Plex Sans ExtLt" panose="020B0303050203000203" pitchFamily="34" charset="0"/>
                <a:ea typeface="+mj-ea"/>
                <a:cs typeface="+mj-cs"/>
                <a:sym typeface="IBM Plex Sans Light"/>
              </a:defRPr>
            </a:lvl1pPr>
          </a:lstStyle>
          <a:p>
            <a:r>
              <a:rPr lang="uk-UA" dirty="0"/>
              <a:t>+</a:t>
            </a:r>
            <a:r>
              <a:rPr lang="en-US" dirty="0"/>
              <a:t>00M</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93831" y="3470610"/>
            <a:ext cx="5514869" cy="1354217"/>
          </a:xfrm>
        </p:spPr>
        <p:txBody>
          <a:bodyPr wrap="square">
            <a:spAutoFit/>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 name="Text Placeholder 4">
            <a:extLst>
              <a:ext uri="{FF2B5EF4-FFF2-40B4-BE49-F238E27FC236}">
                <a16:creationId xmlns:a16="http://schemas.microsoft.com/office/drawing/2014/main" id="{894B6EDC-B303-90FD-527D-B63F2FB20C78}"/>
              </a:ext>
            </a:extLst>
          </p:cNvPr>
          <p:cNvSpPr>
            <a:spLocks noGrp="1"/>
          </p:cNvSpPr>
          <p:nvPr>
            <p:ph type="body" sz="quarter" idx="11"/>
          </p:nvPr>
        </p:nvSpPr>
        <p:spPr>
          <a:xfrm>
            <a:off x="293831" y="571261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5" name="Picture 4">
            <a:extLst>
              <a:ext uri="{FF2B5EF4-FFF2-40B4-BE49-F238E27FC236}">
                <a16:creationId xmlns:a16="http://schemas.microsoft.com/office/drawing/2014/main" id="{D3123B8E-42D0-45E1-0115-B6106C5E0FF6}"/>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16566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9" y="4371118"/>
            <a:ext cx="5436904"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06" y="4369594"/>
            <a:ext cx="5436123"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8" y="715231"/>
            <a:ext cx="4499003"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715231"/>
            <a:ext cx="4500877"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8"/>
            <a:ext cx="0" cy="5715793"/>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3" name="Picture 2">
            <a:extLst>
              <a:ext uri="{FF2B5EF4-FFF2-40B4-BE49-F238E27FC236}">
                <a16:creationId xmlns:a16="http://schemas.microsoft.com/office/drawing/2014/main" id="{1A6188F1-6EE7-3C73-9559-D7600ACE8C07}"/>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5409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419DEC-1EAB-0E41-97F6-D3355A4718EA}"/>
              </a:ext>
            </a:extLst>
          </p:cNvPr>
          <p:cNvSpPr/>
          <p:nvPr userDrawn="1"/>
        </p:nvSpPr>
        <p:spPr bwMode="auto">
          <a:xfrm>
            <a:off x="0" y="447"/>
            <a:ext cx="3047603" cy="6857107"/>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ru-UA" sz="700">
              <a:solidFill>
                <a:schemeClr val="bg1"/>
              </a:solidFill>
            </a:endParaRPr>
          </a:p>
        </p:txBody>
      </p:sp>
      <p:pic>
        <p:nvPicPr>
          <p:cNvPr id="10" name="Picture 9" descr="A blue and black background&#10;&#10;Description automatically generated">
            <a:extLst>
              <a:ext uri="{FF2B5EF4-FFF2-40B4-BE49-F238E27FC236}">
                <a16:creationId xmlns:a16="http://schemas.microsoft.com/office/drawing/2014/main" id="{D446B9DC-262E-A7F3-6526-F67283AB7860}"/>
              </a:ext>
            </a:extLst>
          </p:cNvPr>
          <p:cNvPicPr>
            <a:picLocks noChangeAspect="1"/>
          </p:cNvPicPr>
          <p:nvPr userDrawn="1"/>
        </p:nvPicPr>
        <p:blipFill rotWithShape="1">
          <a:blip r:embed="rId2">
            <a:alphaModFix amt="35000"/>
          </a:blip>
          <a:srcRect l="11765" t="50698"/>
          <a:stretch/>
        </p:blipFill>
        <p:spPr>
          <a:xfrm rot="5400000">
            <a:off x="-2351261" y="2351258"/>
            <a:ext cx="6857999" cy="2155481"/>
          </a:xfrm>
          <a:prstGeom prst="rect">
            <a:avLst/>
          </a:prstGeom>
        </p:spPr>
      </p:pic>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3214"/>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3200">
                <a:solidFill>
                  <a:srgbClr val="0E61FF"/>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3166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343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298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282523" y="2081450"/>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282523" y="4189142"/>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Footer Placeholder 1">
            <a:extLst>
              <a:ext uri="{FF2B5EF4-FFF2-40B4-BE49-F238E27FC236}">
                <a16:creationId xmlns:a16="http://schemas.microsoft.com/office/drawing/2014/main" id="{438711FA-13D6-9104-7A8A-D8FB49141F6C}"/>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a:t>IBM TechXchange / © 2023 IBM Corporation</a:t>
            </a:r>
          </a:p>
        </p:txBody>
      </p:sp>
      <p:pic>
        <p:nvPicPr>
          <p:cNvPr id="4" name="Picture 3">
            <a:extLst>
              <a:ext uri="{FF2B5EF4-FFF2-40B4-BE49-F238E27FC236}">
                <a16:creationId xmlns:a16="http://schemas.microsoft.com/office/drawing/2014/main" id="{3459D3CA-D621-139C-5099-BF7C0D27D97A}"/>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
        <p:nvSpPr>
          <p:cNvPr id="12" name="Footer Placeholder 7">
            <a:extLst>
              <a:ext uri="{FF2B5EF4-FFF2-40B4-BE49-F238E27FC236}">
                <a16:creationId xmlns:a16="http://schemas.microsoft.com/office/drawing/2014/main" id="{8269B0B5-DFB0-1F67-B65C-879D24AAA260}"/>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166224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3 callouts, vertic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0E1170-1C9B-A12E-546A-21181EB80AA1}"/>
              </a:ext>
            </a:extLst>
          </p:cNvPr>
          <p:cNvSpPr/>
          <p:nvPr userDrawn="1"/>
        </p:nvSpPr>
        <p:spPr bwMode="auto">
          <a:xfrm>
            <a:off x="0" y="447"/>
            <a:ext cx="3047603" cy="6857107"/>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ru-UA" sz="700">
              <a:solidFill>
                <a:schemeClr val="bg1"/>
              </a:solidFill>
            </a:endParaRPr>
          </a:p>
        </p:txBody>
      </p:sp>
      <p:pic>
        <p:nvPicPr>
          <p:cNvPr id="4" name="Picture 3" descr="A blue and black background&#10;&#10;Description automatically generated">
            <a:extLst>
              <a:ext uri="{FF2B5EF4-FFF2-40B4-BE49-F238E27FC236}">
                <a16:creationId xmlns:a16="http://schemas.microsoft.com/office/drawing/2014/main" id="{C8A6DEA2-E8C9-D3E9-FA47-CB661A649056}"/>
              </a:ext>
            </a:extLst>
          </p:cNvPr>
          <p:cNvPicPr>
            <a:picLocks noChangeAspect="1"/>
          </p:cNvPicPr>
          <p:nvPr userDrawn="1"/>
        </p:nvPicPr>
        <p:blipFill rotWithShape="1">
          <a:blip r:embed="rId2">
            <a:alphaModFix amt="35000"/>
          </a:blip>
          <a:srcRect l="11765" t="50698"/>
          <a:stretch/>
        </p:blipFill>
        <p:spPr>
          <a:xfrm rot="5400000">
            <a:off x="-2351261" y="2351258"/>
            <a:ext cx="6857999" cy="2155481"/>
          </a:xfrm>
          <a:prstGeom prst="rect">
            <a:avLst/>
          </a:prstGeom>
        </p:spPr>
      </p:pic>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1"/>
            <a:ext cx="2474591" cy="953295"/>
          </a:xfrm>
        </p:spPr>
        <p:txBody>
          <a:bodyPr/>
          <a:lstStyle>
            <a:lvl1pPr>
              <a:lnSpc>
                <a:spcPct val="90000"/>
              </a:lnSpc>
              <a:defRPr sz="65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30" y="196039"/>
            <a:ext cx="2474591" cy="951707"/>
          </a:xfrm>
        </p:spPr>
        <p:txBody>
          <a:bodyPr/>
          <a:lstStyle>
            <a:lvl1pPr>
              <a:lnSpc>
                <a:spcPct val="90000"/>
              </a:lnSpc>
              <a:defRPr sz="65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5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1" cy="1429544"/>
          </a:xfrm>
        </p:spPr>
        <p:txBody>
          <a:bodyPr/>
          <a:lstStyle>
            <a:lvl1pPr>
              <a:lnSpc>
                <a:spcPct val="110000"/>
              </a:lnSpc>
              <a:defRPr sz="3200">
                <a:solidFill>
                  <a:srgbClr val="0E61FF"/>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20" y="1148539"/>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4" y="1147746"/>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8" name="Straight Connector 7">
            <a:extLst>
              <a:ext uri="{FF2B5EF4-FFF2-40B4-BE49-F238E27FC236}">
                <a16:creationId xmlns:a16="http://schemas.microsoft.com/office/drawing/2014/main" id="{DCF9F2DE-A139-192A-5995-E5A8DC450FDE}"/>
              </a:ext>
            </a:extLst>
          </p:cNvPr>
          <p:cNvCxnSpPr/>
          <p:nvPr userDrawn="1"/>
        </p:nvCxnSpPr>
        <p:spPr bwMode="auto">
          <a:xfrm>
            <a:off x="6093683" y="283465"/>
            <a:ext cx="0" cy="5715793"/>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07208B3-738C-B63B-1AF3-D8CE9D85B8A6}"/>
              </a:ext>
            </a:extLst>
          </p:cNvPr>
          <p:cNvCxnSpPr/>
          <p:nvPr userDrawn="1"/>
        </p:nvCxnSpPr>
        <p:spPr bwMode="auto">
          <a:xfrm>
            <a:off x="9151036" y="283465"/>
            <a:ext cx="0" cy="5715793"/>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Footer Placeholder 7">
            <a:extLst>
              <a:ext uri="{FF2B5EF4-FFF2-40B4-BE49-F238E27FC236}">
                <a16:creationId xmlns:a16="http://schemas.microsoft.com/office/drawing/2014/main" id="{9DB516D3-C8BA-2EB8-261F-BEF4C69F7687}"/>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368744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380F0F-57C4-652F-CA10-3DF5D433240B}"/>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2571750"/>
            <a:ext cx="5049180" cy="337263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2571750"/>
            <a:ext cx="5047593" cy="337263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8" name="Title 1">
            <a:extLst>
              <a:ext uri="{FF2B5EF4-FFF2-40B4-BE49-F238E27FC236}">
                <a16:creationId xmlns:a16="http://schemas.microsoft.com/office/drawing/2014/main" id="{35EC4A52-7835-D22D-8B95-DC00FB768D90}"/>
              </a:ext>
            </a:extLst>
          </p:cNvPr>
          <p:cNvSpPr>
            <a:spLocks noGrp="1"/>
          </p:cNvSpPr>
          <p:nvPr>
            <p:ph type="title"/>
          </p:nvPr>
        </p:nvSpPr>
        <p:spPr>
          <a:xfrm>
            <a:off x="269212" y="191937"/>
            <a:ext cx="7345035" cy="1285171"/>
          </a:xfrm>
        </p:spPr>
        <p:txBody>
          <a:bodyPr rIns="457200"/>
          <a:lstStyle>
            <a:lvl1pPr>
              <a:lnSpc>
                <a:spcPct val="100000"/>
              </a:lnSpc>
              <a:defRPr sz="3200">
                <a:solidFill>
                  <a:srgbClr val="0E61FF"/>
                </a:solidFill>
              </a:defRPr>
            </a:lvl1pPr>
          </a:lstStyle>
          <a:p>
            <a:r>
              <a:rPr lang="en-US" dirty="0"/>
              <a:t>Click to edit Master title style</a:t>
            </a:r>
          </a:p>
        </p:txBody>
      </p:sp>
      <p:pic>
        <p:nvPicPr>
          <p:cNvPr id="4" name="Picture 3">
            <a:extLst>
              <a:ext uri="{FF2B5EF4-FFF2-40B4-BE49-F238E27FC236}">
                <a16:creationId xmlns:a16="http://schemas.microsoft.com/office/drawing/2014/main" id="{A0A76728-F9BF-05F7-E25E-064744901081}"/>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3304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icons, 2 wide column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D983E-CBFA-2490-1A6D-D61A33A46293}"/>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3429001"/>
            <a:ext cx="5049180" cy="2569369"/>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3429001"/>
            <a:ext cx="5047593" cy="2569369"/>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8" name="Picture Placeholder 12">
            <a:extLst>
              <a:ext uri="{FF2B5EF4-FFF2-40B4-BE49-F238E27FC236}">
                <a16:creationId xmlns:a16="http://schemas.microsoft.com/office/drawing/2014/main" id="{79CF79E9-58BB-513E-43E9-E0BEE12B4583}"/>
              </a:ext>
            </a:extLst>
          </p:cNvPr>
          <p:cNvSpPr>
            <a:spLocks noGrp="1"/>
          </p:cNvSpPr>
          <p:nvPr>
            <p:ph type="pic" sz="quarter" idx="15" hasCustomPrompt="1"/>
          </p:nvPr>
        </p:nvSpPr>
        <p:spPr>
          <a:xfrm>
            <a:off x="287999" y="2478025"/>
            <a:ext cx="607997" cy="608076"/>
          </a:xfrm>
        </p:spPr>
        <p:txBody>
          <a:bodyPr anchor="ctr"/>
          <a:lstStyle>
            <a:lvl1pPr algn="ctr">
              <a:defRPr sz="800"/>
            </a:lvl1pPr>
          </a:lstStyle>
          <a:p>
            <a:r>
              <a:rPr lang="en-US"/>
              <a:t>Pictogram</a:t>
            </a:r>
          </a:p>
        </p:txBody>
      </p:sp>
      <p:sp>
        <p:nvSpPr>
          <p:cNvPr id="9" name="Title 1">
            <a:extLst>
              <a:ext uri="{FF2B5EF4-FFF2-40B4-BE49-F238E27FC236}">
                <a16:creationId xmlns:a16="http://schemas.microsoft.com/office/drawing/2014/main" id="{922459F1-A8D7-D6F0-9077-040A2C23378F}"/>
              </a:ext>
            </a:extLst>
          </p:cNvPr>
          <p:cNvSpPr>
            <a:spLocks noGrp="1"/>
          </p:cNvSpPr>
          <p:nvPr>
            <p:ph type="title"/>
          </p:nvPr>
        </p:nvSpPr>
        <p:spPr>
          <a:xfrm>
            <a:off x="269212" y="191937"/>
            <a:ext cx="7345035"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10" name="Picture Placeholder 12">
            <a:extLst>
              <a:ext uri="{FF2B5EF4-FFF2-40B4-BE49-F238E27FC236}">
                <a16:creationId xmlns:a16="http://schemas.microsoft.com/office/drawing/2014/main" id="{FA3EE5FA-E03D-2868-F43C-AED3641C30C5}"/>
              </a:ext>
            </a:extLst>
          </p:cNvPr>
          <p:cNvSpPr>
            <a:spLocks noGrp="1"/>
          </p:cNvSpPr>
          <p:nvPr>
            <p:ph type="pic" sz="quarter" idx="16" hasCustomPrompt="1"/>
          </p:nvPr>
        </p:nvSpPr>
        <p:spPr>
          <a:xfrm>
            <a:off x="6380919" y="2478025"/>
            <a:ext cx="607997" cy="608076"/>
          </a:xfrm>
        </p:spPr>
        <p:txBody>
          <a:bodyPr anchor="ctr"/>
          <a:lstStyle>
            <a:lvl1pPr algn="ctr">
              <a:defRPr sz="800"/>
            </a:lvl1pPr>
          </a:lstStyle>
          <a:p>
            <a:r>
              <a:rPr lang="en-US"/>
              <a:t>Pictogram</a:t>
            </a:r>
          </a:p>
        </p:txBody>
      </p:sp>
      <p:pic>
        <p:nvPicPr>
          <p:cNvPr id="13" name="Picture 12">
            <a:extLst>
              <a:ext uri="{FF2B5EF4-FFF2-40B4-BE49-F238E27FC236}">
                <a16:creationId xmlns:a16="http://schemas.microsoft.com/office/drawing/2014/main" id="{3CA7D9D5-B99E-807A-28F2-927763561115}"/>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10061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2571751"/>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4352359" y="2571751"/>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8416719" y="2571751"/>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3" name="Straight Connector 2">
            <a:extLst>
              <a:ext uri="{FF2B5EF4-FFF2-40B4-BE49-F238E27FC236}">
                <a16:creationId xmlns:a16="http://schemas.microsoft.com/office/drawing/2014/main" id="{879092D4-BF8A-268D-DBA5-27434837ECD3}"/>
              </a:ext>
            </a:extLst>
          </p:cNvPr>
          <p:cNvCxnSpPr>
            <a:cxnSpLocks/>
          </p:cNvCxnSpPr>
          <p:nvPr userDrawn="1"/>
        </p:nvCxnSpPr>
        <p:spPr bwMode="auto">
          <a:xfrm>
            <a:off x="4064169" y="2571751"/>
            <a:ext cx="0" cy="2561612"/>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8128528" y="2573081"/>
            <a:ext cx="0" cy="2570419"/>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0A3F0A90-AA0A-357B-E185-B8F4496526F4}"/>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5669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icons,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114845"/>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4352359" y="3391047"/>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8416719" y="3391047"/>
            <a:ext cx="3487981" cy="2571749"/>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9" name="Picture Placeholder 12">
            <a:extLst>
              <a:ext uri="{FF2B5EF4-FFF2-40B4-BE49-F238E27FC236}">
                <a16:creationId xmlns:a16="http://schemas.microsoft.com/office/drawing/2014/main" id="{3D239E8C-BDAD-3BA7-69BA-6E9D9922A765}"/>
              </a:ext>
            </a:extLst>
          </p:cNvPr>
          <p:cNvSpPr>
            <a:spLocks noGrp="1"/>
          </p:cNvSpPr>
          <p:nvPr>
            <p:ph type="pic" sz="quarter" idx="18" hasCustomPrompt="1"/>
          </p:nvPr>
        </p:nvSpPr>
        <p:spPr>
          <a:xfrm>
            <a:off x="4352358" y="2440071"/>
            <a:ext cx="607997" cy="608076"/>
          </a:xfrm>
        </p:spPr>
        <p:txBody>
          <a:bodyPr anchor="ctr"/>
          <a:lstStyle>
            <a:lvl1pPr algn="ctr">
              <a:defRPr sz="800"/>
            </a:lvl1pPr>
          </a:lstStyle>
          <a:p>
            <a:r>
              <a:rPr lang="en-US"/>
              <a:t>Pictogram</a:t>
            </a:r>
          </a:p>
        </p:txBody>
      </p:sp>
      <p:sp>
        <p:nvSpPr>
          <p:cNvPr id="10" name="Picture Placeholder 12">
            <a:extLst>
              <a:ext uri="{FF2B5EF4-FFF2-40B4-BE49-F238E27FC236}">
                <a16:creationId xmlns:a16="http://schemas.microsoft.com/office/drawing/2014/main" id="{78F2607C-C2D8-FFBC-278F-61D7DB611750}"/>
              </a:ext>
            </a:extLst>
          </p:cNvPr>
          <p:cNvSpPr>
            <a:spLocks noGrp="1"/>
          </p:cNvSpPr>
          <p:nvPr>
            <p:ph type="pic" sz="quarter" idx="19" hasCustomPrompt="1"/>
          </p:nvPr>
        </p:nvSpPr>
        <p:spPr>
          <a:xfrm>
            <a:off x="8416718" y="2440071"/>
            <a:ext cx="607997" cy="608076"/>
          </a:xfrm>
        </p:spPr>
        <p:txBody>
          <a:bodyPr anchor="ctr"/>
          <a:lstStyle>
            <a:lvl1pPr algn="ctr">
              <a:defRPr sz="800"/>
            </a:lvl1pPr>
          </a:lstStyle>
          <a:p>
            <a:r>
              <a:rPr lang="en-US"/>
              <a:t>Pictogram</a:t>
            </a:r>
          </a:p>
        </p:txBody>
      </p:sp>
      <p:sp>
        <p:nvSpPr>
          <p:cNvPr id="15" name="Picture Placeholder 12">
            <a:extLst>
              <a:ext uri="{FF2B5EF4-FFF2-40B4-BE49-F238E27FC236}">
                <a16:creationId xmlns:a16="http://schemas.microsoft.com/office/drawing/2014/main" id="{E646E100-F22C-3F1E-673A-CE8E02105E6C}"/>
              </a:ext>
            </a:extLst>
          </p:cNvPr>
          <p:cNvSpPr>
            <a:spLocks noGrp="1"/>
          </p:cNvSpPr>
          <p:nvPr>
            <p:ph type="pic" sz="quarter" idx="21" hasCustomPrompt="1"/>
          </p:nvPr>
        </p:nvSpPr>
        <p:spPr>
          <a:xfrm>
            <a:off x="287999" y="2440071"/>
            <a:ext cx="607997" cy="608076"/>
          </a:xfrm>
        </p:spPr>
        <p:txBody>
          <a:bodyPr anchor="ctr"/>
          <a:lstStyle>
            <a:lvl1pPr algn="ctr">
              <a:defRPr sz="800"/>
            </a:lvl1pPr>
          </a:lstStyle>
          <a:p>
            <a:r>
              <a:rPr lang="en-US"/>
              <a:t>Pictogram</a:t>
            </a:r>
          </a:p>
        </p:txBody>
      </p:sp>
      <p:pic>
        <p:nvPicPr>
          <p:cNvPr id="7" name="Picture 6">
            <a:extLst>
              <a:ext uri="{FF2B5EF4-FFF2-40B4-BE49-F238E27FC236}">
                <a16:creationId xmlns:a16="http://schemas.microsoft.com/office/drawing/2014/main" id="{23ED2C67-17AD-8F72-6FA3-E9977FA09279}"/>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418185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6784597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ection, 3 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A8DED4-9224-A785-D27A-47E35875C7CB}"/>
              </a:ext>
            </a:extLst>
          </p:cNvPr>
          <p:cNvSpPr>
            <a:spLocks/>
          </p:cNvSpPr>
          <p:nvPr userDrawn="1"/>
        </p:nvSpPr>
        <p:spPr bwMode="auto">
          <a:xfrm>
            <a:off x="0" y="2491"/>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pic>
        <p:nvPicPr>
          <p:cNvPr id="8" name="Picture 7" descr="A blue and grey logo&#10;&#10;Description automatically generated">
            <a:extLst>
              <a:ext uri="{FF2B5EF4-FFF2-40B4-BE49-F238E27FC236}">
                <a16:creationId xmlns:a16="http://schemas.microsoft.com/office/drawing/2014/main" id="{0B94C17F-E5A9-18A3-7A3E-2FE983461FDD}"/>
              </a:ext>
            </a:extLst>
          </p:cNvPr>
          <p:cNvPicPr>
            <a:picLocks noChangeAspect="1"/>
          </p:cNvPicPr>
          <p:nvPr userDrawn="1"/>
        </p:nvPicPr>
        <p:blipFill rotWithShape="1">
          <a:blip r:embed="rId2"/>
          <a:srcRect l="5100" r="4491" b="27493"/>
          <a:stretch/>
        </p:blipFill>
        <p:spPr>
          <a:xfrm>
            <a:off x="11101895" y="193982"/>
            <a:ext cx="798837" cy="347373"/>
          </a:xfrm>
          <a:prstGeom prst="rect">
            <a:avLst/>
          </a:prstGeom>
        </p:spPr>
      </p:pic>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114845"/>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205099"/>
            <a:ext cx="3487981" cy="2845750"/>
          </a:xfrm>
        </p:spPr>
        <p:txBody>
          <a:bodyPr/>
          <a:lstStyle>
            <a:lvl1pPr>
              <a:spcBef>
                <a:spcPts val="0"/>
              </a:spcBef>
              <a:spcAft>
                <a:spcPts val="600"/>
              </a:spcAft>
              <a:defRPr sz="1600">
                <a:solidFill>
                  <a:schemeClr val="tx1"/>
                </a:solidFill>
              </a:defRPr>
            </a:lvl1pPr>
            <a:lvl2pPr marL="128013" indent="-128013">
              <a:spcBef>
                <a:spcPts val="0"/>
              </a:spcBef>
              <a:spcAft>
                <a:spcPts val="600"/>
              </a:spcAft>
              <a:defRPr sz="1600">
                <a:solidFill>
                  <a:schemeClr val="tx1"/>
                </a:solidFill>
              </a:defRPr>
            </a:lvl2pPr>
            <a:lvl3pPr marL="256026" indent="-128013">
              <a:spcBef>
                <a:spcPts val="0"/>
              </a:spcBef>
              <a:spcAft>
                <a:spcPts val="600"/>
              </a:spcAft>
              <a:defRPr sz="1600">
                <a:solidFill>
                  <a:schemeClr val="tx1"/>
                </a:solidFill>
              </a:defRPr>
            </a:lvl3pPr>
            <a:lvl4pPr marL="384038" indent="-128013">
              <a:spcBef>
                <a:spcPts val="0"/>
              </a:spcBef>
              <a:spcAft>
                <a:spcPts val="600"/>
              </a:spcAft>
              <a:defRPr sz="16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4352359" y="3205099"/>
            <a:ext cx="3487981" cy="2845750"/>
          </a:xfrm>
        </p:spPr>
        <p:txBody>
          <a:bodyPr/>
          <a:lstStyle>
            <a:lvl1pPr>
              <a:spcBef>
                <a:spcPts val="0"/>
              </a:spcBef>
              <a:spcAft>
                <a:spcPts val="600"/>
              </a:spcAft>
              <a:defRPr sz="1600">
                <a:solidFill>
                  <a:schemeClr val="tx1"/>
                </a:solidFill>
              </a:defRPr>
            </a:lvl1pPr>
            <a:lvl2pPr marL="128013" indent="-128013">
              <a:spcBef>
                <a:spcPts val="0"/>
              </a:spcBef>
              <a:spcAft>
                <a:spcPts val="600"/>
              </a:spcAft>
              <a:defRPr sz="1600">
                <a:solidFill>
                  <a:schemeClr val="tx1"/>
                </a:solidFill>
              </a:defRPr>
            </a:lvl2pPr>
            <a:lvl3pPr marL="256026" indent="-128013">
              <a:spcBef>
                <a:spcPts val="0"/>
              </a:spcBef>
              <a:spcAft>
                <a:spcPts val="600"/>
              </a:spcAft>
              <a:defRPr sz="1600">
                <a:solidFill>
                  <a:schemeClr val="tx1"/>
                </a:solidFill>
              </a:defRPr>
            </a:lvl3pPr>
            <a:lvl4pPr marL="384038" indent="-128013">
              <a:spcBef>
                <a:spcPts val="0"/>
              </a:spcBef>
              <a:spcAft>
                <a:spcPts val="600"/>
              </a:spcAft>
              <a:defRPr sz="16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8416719" y="3205099"/>
            <a:ext cx="3487981" cy="2845750"/>
          </a:xfrm>
        </p:spPr>
        <p:txBody>
          <a:bodyPr/>
          <a:lstStyle>
            <a:lvl1pPr>
              <a:spcBef>
                <a:spcPts val="0"/>
              </a:spcBef>
              <a:spcAft>
                <a:spcPts val="600"/>
              </a:spcAft>
              <a:defRPr sz="1600">
                <a:solidFill>
                  <a:schemeClr val="tx1"/>
                </a:solidFill>
              </a:defRPr>
            </a:lvl1pPr>
            <a:lvl2pPr marL="128013" indent="-128013">
              <a:spcBef>
                <a:spcPts val="0"/>
              </a:spcBef>
              <a:spcAft>
                <a:spcPts val="600"/>
              </a:spcAft>
              <a:defRPr sz="1600">
                <a:solidFill>
                  <a:schemeClr val="tx1"/>
                </a:solidFill>
              </a:defRPr>
            </a:lvl2pPr>
            <a:lvl3pPr marL="256026" indent="-128013">
              <a:spcBef>
                <a:spcPts val="0"/>
              </a:spcBef>
              <a:spcAft>
                <a:spcPts val="600"/>
              </a:spcAft>
              <a:defRPr sz="1600">
                <a:solidFill>
                  <a:schemeClr val="tx1"/>
                </a:solidFill>
              </a:defRPr>
            </a:lvl3pPr>
            <a:lvl4pPr marL="384038" indent="-128013">
              <a:spcBef>
                <a:spcPts val="0"/>
              </a:spcBef>
              <a:spcAft>
                <a:spcPts val="600"/>
              </a:spcAft>
              <a:defRPr sz="16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grpSp>
        <p:nvGrpSpPr>
          <p:cNvPr id="15" name="Group 14">
            <a:extLst>
              <a:ext uri="{FF2B5EF4-FFF2-40B4-BE49-F238E27FC236}">
                <a16:creationId xmlns:a16="http://schemas.microsoft.com/office/drawing/2014/main" id="{F818837E-0BA6-C572-FC9E-4F6B4A8964A3}"/>
              </a:ext>
            </a:extLst>
          </p:cNvPr>
          <p:cNvGrpSpPr/>
          <p:nvPr userDrawn="1"/>
        </p:nvGrpSpPr>
        <p:grpSpPr>
          <a:xfrm>
            <a:off x="4064169" y="2453339"/>
            <a:ext cx="4064359" cy="3597510"/>
            <a:chOff x="4064169" y="2824719"/>
            <a:chExt cx="4064359" cy="3173651"/>
          </a:xfrm>
        </p:grpSpPr>
        <p:cxnSp>
          <p:nvCxnSpPr>
            <p:cNvPr id="3" name="Straight Connector 2">
              <a:extLst>
                <a:ext uri="{FF2B5EF4-FFF2-40B4-BE49-F238E27FC236}">
                  <a16:creationId xmlns:a16="http://schemas.microsoft.com/office/drawing/2014/main" id="{DD0490D2-C450-EA05-A628-8CDD83FB950C}"/>
                </a:ext>
              </a:extLst>
            </p:cNvPr>
            <p:cNvCxnSpPr>
              <a:cxnSpLocks/>
            </p:cNvCxnSpPr>
            <p:nvPr userDrawn="1"/>
          </p:nvCxnSpPr>
          <p:spPr bwMode="auto">
            <a:xfrm>
              <a:off x="4064169" y="2824719"/>
              <a:ext cx="0" cy="3162776"/>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DD95C4A-640F-44BD-E7DB-7952B40B47EA}"/>
                </a:ext>
              </a:extLst>
            </p:cNvPr>
            <p:cNvCxnSpPr>
              <a:cxnSpLocks/>
            </p:cNvCxnSpPr>
            <p:nvPr userDrawn="1"/>
          </p:nvCxnSpPr>
          <p:spPr bwMode="auto">
            <a:xfrm>
              <a:off x="8128528" y="2824719"/>
              <a:ext cx="0" cy="3173651"/>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9" name="Picture 8">
            <a:extLst>
              <a:ext uri="{FF2B5EF4-FFF2-40B4-BE49-F238E27FC236}">
                <a16:creationId xmlns:a16="http://schemas.microsoft.com/office/drawing/2014/main" id="{9855D9D8-95AB-3A78-FD46-823F3A60E7C4}"/>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
        <p:nvSpPr>
          <p:cNvPr id="4" name="Text Placeholder 10">
            <a:extLst>
              <a:ext uri="{FF2B5EF4-FFF2-40B4-BE49-F238E27FC236}">
                <a16:creationId xmlns:a16="http://schemas.microsoft.com/office/drawing/2014/main" id="{68B71FFA-143B-6C5D-56A2-C57E98530396}"/>
              </a:ext>
            </a:extLst>
          </p:cNvPr>
          <p:cNvSpPr>
            <a:spLocks noGrp="1"/>
          </p:cNvSpPr>
          <p:nvPr>
            <p:ph type="body" sz="quarter" idx="14" hasCustomPrompt="1"/>
          </p:nvPr>
        </p:nvSpPr>
        <p:spPr>
          <a:xfrm>
            <a:off x="287999" y="2453339"/>
            <a:ext cx="3487981" cy="561418"/>
          </a:xfrm>
        </p:spPr>
        <p:txBody>
          <a:bodyPr/>
          <a:lstStyle>
            <a:lvl1pPr>
              <a:spcBef>
                <a:spcPts val="0"/>
              </a:spcBef>
              <a:spcAft>
                <a:spcPts val="600"/>
              </a:spcAft>
              <a:defRPr sz="1600">
                <a:solidFill>
                  <a:srgbClr val="0E61FF"/>
                </a:solidFill>
              </a:defRPr>
            </a:lvl1pPr>
            <a:lvl2pPr marL="128013" indent="-128013">
              <a:spcBef>
                <a:spcPts val="0"/>
              </a:spcBef>
              <a:spcAft>
                <a:spcPts val="600"/>
              </a:spcAft>
              <a:defRPr sz="1800">
                <a:solidFill>
                  <a:srgbClr val="0E61FF"/>
                </a:solidFill>
              </a:defRPr>
            </a:lvl2pPr>
            <a:lvl3pPr marL="256026" indent="-128013">
              <a:spcBef>
                <a:spcPts val="0"/>
              </a:spcBef>
              <a:spcAft>
                <a:spcPts val="600"/>
              </a:spcAft>
              <a:defRPr sz="1800">
                <a:solidFill>
                  <a:srgbClr val="0E61FF"/>
                </a:solidFill>
              </a:defRPr>
            </a:lvl3pPr>
            <a:lvl4pPr marL="384038" indent="-128013">
              <a:spcBef>
                <a:spcPts val="0"/>
              </a:spcBef>
              <a:spcAft>
                <a:spcPts val="600"/>
              </a:spcAft>
              <a:defRPr sz="1800">
                <a:solidFill>
                  <a:srgbClr val="0E61FF"/>
                </a:solidFill>
              </a:defRPr>
            </a:lvl4pPr>
            <a:lvl5pPr>
              <a:spcBef>
                <a:spcPts val="0"/>
              </a:spcBef>
              <a:defRPr sz="1400">
                <a:solidFill>
                  <a:schemeClr val="tx1"/>
                </a:solidFill>
              </a:defRPr>
            </a:lvl5pPr>
          </a:lstStyle>
          <a:p>
            <a:r>
              <a:rPr lang="en-US" dirty="0"/>
              <a:t>&lt;Story 1 + Image&gt;</a:t>
            </a:r>
          </a:p>
        </p:txBody>
      </p:sp>
      <p:sp>
        <p:nvSpPr>
          <p:cNvPr id="10" name="Text Placeholder 10">
            <a:extLst>
              <a:ext uri="{FF2B5EF4-FFF2-40B4-BE49-F238E27FC236}">
                <a16:creationId xmlns:a16="http://schemas.microsoft.com/office/drawing/2014/main" id="{21B3642F-BD2D-ED41-8D54-C4FA8CC0D145}"/>
              </a:ext>
            </a:extLst>
          </p:cNvPr>
          <p:cNvSpPr>
            <a:spLocks noGrp="1"/>
          </p:cNvSpPr>
          <p:nvPr>
            <p:ph type="body" sz="quarter" idx="15" hasCustomPrompt="1"/>
          </p:nvPr>
        </p:nvSpPr>
        <p:spPr>
          <a:xfrm>
            <a:off x="4352359" y="2453339"/>
            <a:ext cx="3487981" cy="561418"/>
          </a:xfrm>
        </p:spPr>
        <p:txBody>
          <a:bodyPr/>
          <a:lstStyle>
            <a:lvl1pPr>
              <a:spcBef>
                <a:spcPts val="0"/>
              </a:spcBef>
              <a:spcAft>
                <a:spcPts val="600"/>
              </a:spcAft>
              <a:defRPr sz="1600">
                <a:solidFill>
                  <a:srgbClr val="0E61FF"/>
                </a:solidFill>
              </a:defRPr>
            </a:lvl1pPr>
            <a:lvl2pPr marL="128013" indent="-128013">
              <a:spcBef>
                <a:spcPts val="0"/>
              </a:spcBef>
              <a:spcAft>
                <a:spcPts val="600"/>
              </a:spcAft>
              <a:defRPr sz="1800">
                <a:solidFill>
                  <a:srgbClr val="0E61FF"/>
                </a:solidFill>
              </a:defRPr>
            </a:lvl2pPr>
            <a:lvl3pPr marL="256026" indent="-128013">
              <a:spcBef>
                <a:spcPts val="0"/>
              </a:spcBef>
              <a:spcAft>
                <a:spcPts val="600"/>
              </a:spcAft>
              <a:defRPr sz="1800">
                <a:solidFill>
                  <a:srgbClr val="0E61FF"/>
                </a:solidFill>
              </a:defRPr>
            </a:lvl3pPr>
            <a:lvl4pPr marL="384038" indent="-128013">
              <a:spcBef>
                <a:spcPts val="0"/>
              </a:spcBef>
              <a:spcAft>
                <a:spcPts val="600"/>
              </a:spcAft>
              <a:defRPr sz="1800">
                <a:solidFill>
                  <a:srgbClr val="0E61FF"/>
                </a:solidFill>
              </a:defRPr>
            </a:lvl4pPr>
            <a:lvl5pPr>
              <a:spcBef>
                <a:spcPts val="0"/>
              </a:spcBef>
              <a:defRPr sz="1400">
                <a:solidFill>
                  <a:schemeClr val="tx1"/>
                </a:solidFill>
              </a:defRPr>
            </a:lvl5pPr>
          </a:lstStyle>
          <a:p>
            <a:r>
              <a:rPr lang="en-US" dirty="0"/>
              <a:t>&lt;Story 2 + Image&gt;</a:t>
            </a:r>
          </a:p>
        </p:txBody>
      </p:sp>
      <p:sp>
        <p:nvSpPr>
          <p:cNvPr id="14" name="Text Placeholder 10">
            <a:extLst>
              <a:ext uri="{FF2B5EF4-FFF2-40B4-BE49-F238E27FC236}">
                <a16:creationId xmlns:a16="http://schemas.microsoft.com/office/drawing/2014/main" id="{49EF8D2D-5DC1-8FAA-15FD-B5B1E9BDA9F5}"/>
              </a:ext>
            </a:extLst>
          </p:cNvPr>
          <p:cNvSpPr>
            <a:spLocks noGrp="1"/>
          </p:cNvSpPr>
          <p:nvPr>
            <p:ph type="body" sz="quarter" idx="16" hasCustomPrompt="1"/>
          </p:nvPr>
        </p:nvSpPr>
        <p:spPr>
          <a:xfrm>
            <a:off x="8416719" y="2453339"/>
            <a:ext cx="3487981" cy="561418"/>
          </a:xfrm>
        </p:spPr>
        <p:txBody>
          <a:bodyPr/>
          <a:lstStyle>
            <a:lvl1pPr>
              <a:spcBef>
                <a:spcPts val="0"/>
              </a:spcBef>
              <a:spcAft>
                <a:spcPts val="600"/>
              </a:spcAft>
              <a:defRPr sz="1600">
                <a:solidFill>
                  <a:srgbClr val="0E61FF"/>
                </a:solidFill>
              </a:defRPr>
            </a:lvl1pPr>
            <a:lvl2pPr marL="128013" indent="-128013">
              <a:spcBef>
                <a:spcPts val="0"/>
              </a:spcBef>
              <a:spcAft>
                <a:spcPts val="600"/>
              </a:spcAft>
              <a:defRPr sz="1800">
                <a:solidFill>
                  <a:srgbClr val="0E61FF"/>
                </a:solidFill>
              </a:defRPr>
            </a:lvl2pPr>
            <a:lvl3pPr marL="256026" indent="-128013">
              <a:spcBef>
                <a:spcPts val="0"/>
              </a:spcBef>
              <a:spcAft>
                <a:spcPts val="600"/>
              </a:spcAft>
              <a:defRPr sz="1800">
                <a:solidFill>
                  <a:srgbClr val="0E61FF"/>
                </a:solidFill>
              </a:defRPr>
            </a:lvl3pPr>
            <a:lvl4pPr marL="384038" indent="-128013">
              <a:spcBef>
                <a:spcPts val="0"/>
              </a:spcBef>
              <a:spcAft>
                <a:spcPts val="600"/>
              </a:spcAft>
              <a:defRPr sz="1800">
                <a:solidFill>
                  <a:srgbClr val="0E61FF"/>
                </a:solidFill>
              </a:defRPr>
            </a:lvl4pPr>
            <a:lvl5pPr>
              <a:spcBef>
                <a:spcPts val="0"/>
              </a:spcBef>
              <a:defRPr sz="1400">
                <a:solidFill>
                  <a:schemeClr val="tx1"/>
                </a:solidFill>
              </a:defRPr>
            </a:lvl5pPr>
          </a:lstStyle>
          <a:p>
            <a:r>
              <a:rPr lang="en-US" dirty="0"/>
              <a:t>&lt;Story 3 + Image&gt;</a:t>
            </a:r>
          </a:p>
        </p:txBody>
      </p:sp>
    </p:spTree>
    <p:extLst>
      <p:ext uri="{BB962C8B-B14F-4D97-AF65-F5344CB8AC3E}">
        <p14:creationId xmlns:p14="http://schemas.microsoft.com/office/powerpoint/2010/main" val="28898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icons, 2x2 callou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08FA7F-853C-43B7-37EA-3D0B68599C57}"/>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8889" y="2898331"/>
            <a:ext cx="3334903" cy="754063"/>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1809" y="2897568"/>
            <a:ext cx="3333316" cy="754063"/>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8887" y="5370519"/>
            <a:ext cx="3334904" cy="754063"/>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1809" y="5368996"/>
            <a:ext cx="3333316" cy="754063"/>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8887" y="1947355"/>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1808" y="1947355"/>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8887" y="4414971"/>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1808" y="4416495"/>
            <a:ext cx="607997" cy="608076"/>
          </a:xfrm>
        </p:spPr>
        <p:txBody>
          <a:bodyPr anchor="ctr"/>
          <a:lstStyle>
            <a:lvl1pPr algn="ctr">
              <a:defRPr sz="800"/>
            </a:lvl1pPr>
          </a:lstStyle>
          <a:p>
            <a:r>
              <a:rPr lang="en-US"/>
              <a:t>Pictogram</a:t>
            </a:r>
          </a:p>
        </p:txBody>
      </p:sp>
      <p:cxnSp>
        <p:nvCxnSpPr>
          <p:cNvPr id="14" name="Straight Connector 13">
            <a:extLst>
              <a:ext uri="{FF2B5EF4-FFF2-40B4-BE49-F238E27FC236}">
                <a16:creationId xmlns:a16="http://schemas.microsoft.com/office/drawing/2014/main" id="{00A530A6-2F26-DA70-D0D9-6DD90453CEC1}"/>
              </a:ext>
            </a:extLst>
          </p:cNvPr>
          <p:cNvCxnSpPr>
            <a:cxnSpLocks/>
          </p:cNvCxnSpPr>
          <p:nvPr userDrawn="1"/>
        </p:nvCxnSpPr>
        <p:spPr bwMode="auto">
          <a:xfrm>
            <a:off x="6095207" y="1937130"/>
            <a:ext cx="0" cy="4286251"/>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a:cxnSpLocks/>
          </p:cNvCxnSpPr>
          <p:nvPr userDrawn="1"/>
        </p:nvCxnSpPr>
        <p:spPr bwMode="auto">
          <a:xfrm>
            <a:off x="284126" y="4080255"/>
            <a:ext cx="11620575" cy="0"/>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6" name="Title 1">
            <a:extLst>
              <a:ext uri="{FF2B5EF4-FFF2-40B4-BE49-F238E27FC236}">
                <a16:creationId xmlns:a16="http://schemas.microsoft.com/office/drawing/2014/main" id="{52EBAB1D-E41A-FCE6-D13F-87955CDFEE44}"/>
              </a:ext>
            </a:extLst>
          </p:cNvPr>
          <p:cNvSpPr>
            <a:spLocks noGrp="1"/>
          </p:cNvSpPr>
          <p:nvPr>
            <p:ph type="title"/>
          </p:nvPr>
        </p:nvSpPr>
        <p:spPr>
          <a:xfrm>
            <a:off x="268951" y="198287"/>
            <a:ext cx="11620573" cy="1290543"/>
          </a:xfrm>
        </p:spPr>
        <p:txBody>
          <a:bodyPr rIns="457200"/>
          <a:lstStyle>
            <a:lvl1pPr>
              <a:lnSpc>
                <a:spcPct val="100000"/>
              </a:lnSpc>
              <a:defRPr>
                <a:solidFill>
                  <a:schemeClr val="tx2"/>
                </a:solidFill>
              </a:defRPr>
            </a:lvl1pPr>
          </a:lstStyle>
          <a:p>
            <a:r>
              <a:rPr lang="en-US" dirty="0"/>
              <a:t>Click to edit Master title style</a:t>
            </a:r>
          </a:p>
        </p:txBody>
      </p:sp>
      <p:pic>
        <p:nvPicPr>
          <p:cNvPr id="8" name="Picture 7">
            <a:extLst>
              <a:ext uri="{FF2B5EF4-FFF2-40B4-BE49-F238E27FC236}">
                <a16:creationId xmlns:a16="http://schemas.microsoft.com/office/drawing/2014/main" id="{6E77F835-6AC7-23F6-D09E-72DA0DD7CACD}"/>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38204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Icons, 4 callou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1"/>
            <a:ext cx="3333316" cy="1524000"/>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9" y="4392940"/>
            <a:ext cx="3334904" cy="1524000"/>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1" y="4391416"/>
            <a:ext cx="3333316" cy="1524000"/>
          </a:xfrm>
        </p:spPr>
        <p:txBody>
          <a:bodyPr/>
          <a:lstStyle>
            <a:lvl1pPr>
              <a:lnSpc>
                <a:spcPct val="100000"/>
              </a:lnSpc>
              <a:spcBef>
                <a:spcPts val="0"/>
              </a:spcBef>
              <a:defRPr sz="1800">
                <a:solidFill>
                  <a:schemeClr val="tx1"/>
                </a:solidFill>
              </a:defRPr>
            </a:lvl1pPr>
            <a:lvl2pPr marL="201163" indent="-201163">
              <a:lnSpc>
                <a:spcPct val="100000"/>
              </a:lnSpc>
              <a:spcBef>
                <a:spcPts val="0"/>
              </a:spcBef>
              <a:defRPr sz="1800">
                <a:solidFill>
                  <a:schemeClr val="tx1"/>
                </a:solidFill>
              </a:defRPr>
            </a:lvl2pPr>
            <a:lvl3pPr marL="402326" indent="-201163">
              <a:lnSpc>
                <a:spcPct val="100000"/>
              </a:lnSpc>
              <a:spcBef>
                <a:spcPts val="0"/>
              </a:spcBef>
              <a:defRPr sz="1800">
                <a:solidFill>
                  <a:schemeClr val="tx1"/>
                </a:solidFill>
              </a:defRPr>
            </a:lvl3pPr>
            <a:lvl4pPr marL="557770" indent="-201163">
              <a:lnSpc>
                <a:spcPct val="100000"/>
              </a:lnSpc>
              <a:spcBef>
                <a:spcPts val="0"/>
              </a:spcBef>
              <a:defRPr sz="18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7"/>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437393"/>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438917"/>
            <a:ext cx="607997" cy="608076"/>
          </a:xfrm>
        </p:spPr>
        <p:txBody>
          <a:bodyPr anchor="ctr"/>
          <a:lstStyle>
            <a:lvl1pPr algn="ctr">
              <a:defRPr sz="800"/>
            </a:lvl1pPr>
          </a:lstStyle>
          <a:p>
            <a:r>
              <a:rPr lang="en-US"/>
              <a:t>Pictogram</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7" y="284958"/>
            <a:ext cx="0" cy="5715793"/>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5" cy="0"/>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3" name="Picture 2">
            <a:extLst>
              <a:ext uri="{FF2B5EF4-FFF2-40B4-BE49-F238E27FC236}">
                <a16:creationId xmlns:a16="http://schemas.microsoft.com/office/drawing/2014/main" id="{2E66F279-5FC7-608F-D314-BCEE62CCBF71}"/>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4449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ersona page, 2x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52129E-C4A8-F07B-07AB-84D525D85CFB}"/>
              </a:ext>
            </a:extLst>
          </p:cNvPr>
          <p:cNvSpPr>
            <a:spLocks/>
          </p:cNvSpPr>
          <p:nvPr userDrawn="1"/>
        </p:nvSpPr>
        <p:spPr bwMode="auto">
          <a:xfrm>
            <a:off x="3047603" y="447"/>
            <a:ext cx="9144397" cy="6857552"/>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084500" y="512244"/>
            <a:ext cx="3175507" cy="2572544"/>
          </a:xfrm>
        </p:spPr>
        <p:txBody>
          <a:bodyPr/>
          <a:lstStyle>
            <a:lvl1pPr>
              <a:lnSpc>
                <a:spcPct val="110000"/>
              </a:lnSpc>
              <a:spcBef>
                <a:spcPts val="0"/>
              </a:spcBef>
              <a:spcAft>
                <a:spcPts val="600"/>
              </a:spcAft>
              <a:defRPr sz="14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4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4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858803" y="512244"/>
            <a:ext cx="3209547" cy="2572544"/>
          </a:xfrm>
        </p:spPr>
        <p:txBody>
          <a:bodyPr/>
          <a:lstStyle>
            <a:lvl1pPr>
              <a:lnSpc>
                <a:spcPct val="110000"/>
              </a:lnSpc>
              <a:spcBef>
                <a:spcPts val="0"/>
              </a:spcBef>
              <a:spcAft>
                <a:spcPts val="600"/>
              </a:spcAft>
              <a:defRPr sz="14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4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4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084500" y="3654983"/>
            <a:ext cx="3175507" cy="2476500"/>
          </a:xfrm>
        </p:spPr>
        <p:txBody>
          <a:bodyPr/>
          <a:lstStyle>
            <a:lvl1pPr>
              <a:lnSpc>
                <a:spcPct val="110000"/>
              </a:lnSpc>
              <a:spcBef>
                <a:spcPts val="0"/>
              </a:spcBef>
              <a:spcAft>
                <a:spcPts val="600"/>
              </a:spcAft>
              <a:defRPr sz="14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4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4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858805" y="3654983"/>
            <a:ext cx="3205436" cy="2476500"/>
          </a:xfrm>
        </p:spPr>
        <p:txBody>
          <a:bodyPr/>
          <a:lstStyle>
            <a:lvl1pPr>
              <a:lnSpc>
                <a:spcPct val="110000"/>
              </a:lnSpc>
              <a:spcBef>
                <a:spcPts val="0"/>
              </a:spcBef>
              <a:spcAft>
                <a:spcPts val="600"/>
              </a:spcAft>
              <a:defRPr sz="14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4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4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9" name="Straight Connector 8">
            <a:extLst>
              <a:ext uri="{FF2B5EF4-FFF2-40B4-BE49-F238E27FC236}">
                <a16:creationId xmlns:a16="http://schemas.microsoft.com/office/drawing/2014/main" id="{F2187E1D-CADD-954F-F4C0-5C4235ED1448}"/>
              </a:ext>
            </a:extLst>
          </p:cNvPr>
          <p:cNvCxnSpPr>
            <a:cxnSpLocks/>
          </p:cNvCxnSpPr>
          <p:nvPr userDrawn="1"/>
        </p:nvCxnSpPr>
        <p:spPr bwMode="auto">
          <a:xfrm>
            <a:off x="7573089" y="549823"/>
            <a:ext cx="0" cy="5715793"/>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2BAB8C9-7E2A-46DD-2399-A214C4EDF57F}"/>
              </a:ext>
            </a:extLst>
          </p:cNvPr>
          <p:cNvCxnSpPr>
            <a:cxnSpLocks/>
          </p:cNvCxnSpPr>
          <p:nvPr userDrawn="1"/>
        </p:nvCxnSpPr>
        <p:spPr bwMode="auto">
          <a:xfrm>
            <a:off x="3611880" y="3429000"/>
            <a:ext cx="8001000" cy="8405"/>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FD89A00-A4D6-01CC-82BF-001A1713FD38}"/>
              </a:ext>
            </a:extLst>
          </p:cNvPr>
          <p:cNvSpPr>
            <a:spLocks noGrp="1"/>
          </p:cNvSpPr>
          <p:nvPr>
            <p:ph type="title"/>
          </p:nvPr>
        </p:nvSpPr>
        <p:spPr>
          <a:xfrm>
            <a:off x="268953" y="198287"/>
            <a:ext cx="2617342" cy="1694099"/>
          </a:xfrm>
        </p:spPr>
        <p:txBody>
          <a:bodyPr rIns="457200"/>
          <a:lstStyle>
            <a:lvl1pPr>
              <a:lnSpc>
                <a:spcPct val="100000"/>
              </a:lnSpc>
              <a:defRPr>
                <a:solidFill>
                  <a:srgbClr val="0E61FF"/>
                </a:solidFill>
              </a:defRPr>
            </a:lvl1pPr>
          </a:lstStyle>
          <a:p>
            <a:r>
              <a:rPr lang="en-US" dirty="0"/>
              <a:t>Click to edit Master title style</a:t>
            </a:r>
          </a:p>
        </p:txBody>
      </p:sp>
      <p:sp>
        <p:nvSpPr>
          <p:cNvPr id="11" name="Footer Placeholder 7">
            <a:extLst>
              <a:ext uri="{FF2B5EF4-FFF2-40B4-BE49-F238E27FC236}">
                <a16:creationId xmlns:a16="http://schemas.microsoft.com/office/drawing/2014/main" id="{832DEF2A-14E5-FAD8-098B-6F6C492CC64B}"/>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15" name="Picture 14">
            <a:extLst>
              <a:ext uri="{FF2B5EF4-FFF2-40B4-BE49-F238E27FC236}">
                <a16:creationId xmlns:a16="http://schemas.microsoft.com/office/drawing/2014/main" id="{6F77D67C-725E-9329-FBEC-C87726012A0E}"/>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pic>
        <p:nvPicPr>
          <p:cNvPr id="16" name="Picture 15">
            <a:extLst>
              <a:ext uri="{FF2B5EF4-FFF2-40B4-BE49-F238E27FC236}">
                <a16:creationId xmlns:a16="http://schemas.microsoft.com/office/drawing/2014/main" id="{C5E43D51-7464-A835-A8BE-7E095FE7072C}"/>
              </a:ext>
            </a:extLst>
          </p:cNvPr>
          <p:cNvPicPr>
            <a:picLocks noChangeAspect="1"/>
          </p:cNvPicPr>
          <p:nvPr userDrawn="1"/>
        </p:nvPicPr>
        <p:blipFill rotWithShape="1">
          <a:blip r:embed="rId3">
            <a:alphaModFix amt="35000"/>
          </a:blip>
          <a:srcRect l="61094" t="57581" r="19887" b="5"/>
          <a:stretch/>
        </p:blipFill>
        <p:spPr>
          <a:xfrm flipH="1">
            <a:off x="-1" y="3111335"/>
            <a:ext cx="3047603" cy="3746218"/>
          </a:xfrm>
          <a:prstGeom prst="rect">
            <a:avLst/>
          </a:prstGeom>
        </p:spPr>
      </p:pic>
      <p:sp>
        <p:nvSpPr>
          <p:cNvPr id="19" name="Picture Placeholder 6">
            <a:extLst>
              <a:ext uri="{FF2B5EF4-FFF2-40B4-BE49-F238E27FC236}">
                <a16:creationId xmlns:a16="http://schemas.microsoft.com/office/drawing/2014/main" id="{C18B7E7C-64B1-6548-759B-8509B3AFB522}"/>
              </a:ext>
            </a:extLst>
          </p:cNvPr>
          <p:cNvSpPr>
            <a:spLocks noGrp="1"/>
          </p:cNvSpPr>
          <p:nvPr>
            <p:ph type="pic" sz="quarter" idx="12" hasCustomPrompt="1"/>
          </p:nvPr>
        </p:nvSpPr>
        <p:spPr>
          <a:xfrm>
            <a:off x="268952" y="2074864"/>
            <a:ext cx="2512823" cy="2489470"/>
          </a:xfrm>
          <a:solidFill>
            <a:srgbClr val="E0E0E0"/>
          </a:solidFill>
        </p:spPr>
        <p:txBody>
          <a:bodyPr anchor="ctr"/>
          <a:lstStyle>
            <a:lvl1pPr algn="ctr">
              <a:defRPr>
                <a:solidFill>
                  <a:schemeClr val="tx1"/>
                </a:solidFill>
              </a:defRPr>
            </a:lvl1pPr>
          </a:lstStyle>
          <a:p>
            <a:r>
              <a:rPr lang="en-US"/>
              <a:t>Place imagery here</a:t>
            </a:r>
          </a:p>
        </p:txBody>
      </p:sp>
    </p:spTree>
    <p:extLst>
      <p:ext uri="{BB962C8B-B14F-4D97-AF65-F5344CB8AC3E}">
        <p14:creationId xmlns:p14="http://schemas.microsoft.com/office/powerpoint/2010/main" val="273301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ersona Starters, 2 callouts, vertic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0E1170-1C9B-A12E-546A-21181EB80AA1}"/>
              </a:ext>
            </a:extLst>
          </p:cNvPr>
          <p:cNvSpPr/>
          <p:nvPr userDrawn="1"/>
        </p:nvSpPr>
        <p:spPr bwMode="auto">
          <a:xfrm>
            <a:off x="6103433" y="447"/>
            <a:ext cx="6088567" cy="6857107"/>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ru-UA" sz="700">
              <a:solidFill>
                <a:schemeClr val="bg1"/>
              </a:solidFill>
            </a:endParaRP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0920" y="570130"/>
            <a:ext cx="2474591" cy="583866"/>
          </a:xfrm>
        </p:spPr>
        <p:txBody>
          <a:bodyPr anchor="ctr"/>
          <a:lstStyle>
            <a:lvl1pPr algn="l">
              <a:lnSpc>
                <a:spcPct val="90000"/>
              </a:lnSpc>
              <a:defRPr sz="1800">
                <a:solidFill>
                  <a:schemeClr val="accent1"/>
                </a:solidFill>
              </a:defRPr>
            </a:lvl1pPr>
          </a:lstStyle>
          <a:p>
            <a:r>
              <a:rPr lang="en-US" dirty="0"/>
              <a:t>Strengths</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6143" y="571103"/>
            <a:ext cx="2474591" cy="582893"/>
          </a:xfrm>
        </p:spPr>
        <p:txBody>
          <a:bodyPr anchor="ctr"/>
          <a:lstStyle>
            <a:lvl1pPr algn="l">
              <a:lnSpc>
                <a:spcPct val="90000"/>
              </a:lnSpc>
              <a:defRPr sz="1800">
                <a:solidFill>
                  <a:schemeClr val="accent1"/>
                </a:solidFill>
              </a:defRPr>
            </a:lvl1pPr>
          </a:lstStyle>
          <a:p>
            <a:r>
              <a:rPr lang="en-US" dirty="0"/>
              <a:t>Caution Areas</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3874176" cy="1130031"/>
          </a:xfrm>
        </p:spPr>
        <p:txBody>
          <a:bodyPr/>
          <a:lstStyle>
            <a:lvl1pPr>
              <a:lnSpc>
                <a:spcPct val="110000"/>
              </a:lnSpc>
              <a:defRPr sz="3200">
                <a:solidFill>
                  <a:srgbClr val="0E61FF"/>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87298" y="1651090"/>
            <a:ext cx="5589441" cy="4320442"/>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20" y="1654981"/>
            <a:ext cx="2476177" cy="43173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4" y="1654188"/>
            <a:ext cx="2476177" cy="43173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10" name="Straight Connector 9">
            <a:extLst>
              <a:ext uri="{FF2B5EF4-FFF2-40B4-BE49-F238E27FC236}">
                <a16:creationId xmlns:a16="http://schemas.microsoft.com/office/drawing/2014/main" id="{307208B3-738C-B63B-1AF3-D8CE9D85B8A6}"/>
              </a:ext>
            </a:extLst>
          </p:cNvPr>
          <p:cNvCxnSpPr/>
          <p:nvPr userDrawn="1"/>
        </p:nvCxnSpPr>
        <p:spPr bwMode="auto">
          <a:xfrm>
            <a:off x="9151036" y="571103"/>
            <a:ext cx="0" cy="5715793"/>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Footer Placeholder 7">
            <a:extLst>
              <a:ext uri="{FF2B5EF4-FFF2-40B4-BE49-F238E27FC236}">
                <a16:creationId xmlns:a16="http://schemas.microsoft.com/office/drawing/2014/main" id="{9DB516D3-C8BA-2EB8-261F-BEF4C69F7687}"/>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13" name="Picture 12">
            <a:extLst>
              <a:ext uri="{FF2B5EF4-FFF2-40B4-BE49-F238E27FC236}">
                <a16:creationId xmlns:a16="http://schemas.microsoft.com/office/drawing/2014/main" id="{AFCB4273-6D06-1044-C47A-118135BB7C16}"/>
              </a:ext>
            </a:extLst>
          </p:cNvPr>
          <p:cNvPicPr>
            <a:picLocks noChangeAspect="1"/>
          </p:cNvPicPr>
          <p:nvPr userDrawn="1"/>
        </p:nvPicPr>
        <p:blipFill rotWithShape="1">
          <a:blip r:embed="rId2">
            <a:alphaModFix amt="35000"/>
          </a:blip>
          <a:srcRect l="42126" t="57581" r="19887" b="5"/>
          <a:stretch/>
        </p:blipFill>
        <p:spPr>
          <a:xfrm flipH="1">
            <a:off x="-2" y="3111335"/>
            <a:ext cx="6086982" cy="3746218"/>
          </a:xfrm>
          <a:prstGeom prst="rect">
            <a:avLst/>
          </a:prstGeom>
        </p:spPr>
      </p:pic>
      <p:sp>
        <p:nvSpPr>
          <p:cNvPr id="14" name="Picture Placeholder 6">
            <a:extLst>
              <a:ext uri="{FF2B5EF4-FFF2-40B4-BE49-F238E27FC236}">
                <a16:creationId xmlns:a16="http://schemas.microsoft.com/office/drawing/2014/main" id="{06F3B682-DBF8-FEC5-4D74-68C0079168DF}"/>
              </a:ext>
            </a:extLst>
          </p:cNvPr>
          <p:cNvSpPr>
            <a:spLocks noGrp="1"/>
          </p:cNvSpPr>
          <p:nvPr>
            <p:ph type="pic" sz="quarter" idx="18" hasCustomPrompt="1"/>
          </p:nvPr>
        </p:nvSpPr>
        <p:spPr>
          <a:xfrm>
            <a:off x="4625340" y="231669"/>
            <a:ext cx="1121727" cy="1130031"/>
          </a:xfrm>
          <a:solidFill>
            <a:srgbClr val="E0E0E0"/>
          </a:solidFill>
        </p:spPr>
        <p:txBody>
          <a:bodyPr anchor="ctr"/>
          <a:lstStyle>
            <a:lvl1pPr algn="ctr">
              <a:defRPr>
                <a:solidFill>
                  <a:schemeClr val="tx1"/>
                </a:solidFill>
              </a:defRPr>
            </a:lvl1pPr>
          </a:lstStyle>
          <a:p>
            <a:r>
              <a:rPr lang="en-US"/>
              <a:t>Place imagery here</a:t>
            </a:r>
          </a:p>
        </p:txBody>
      </p:sp>
    </p:spTree>
    <p:extLst>
      <p:ext uri="{BB962C8B-B14F-4D97-AF65-F5344CB8AC3E}">
        <p14:creationId xmlns:p14="http://schemas.microsoft.com/office/powerpoint/2010/main" val="257776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ection, 2x2 side callou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52129E-C4A8-F07B-07AB-84D525D85CFB}"/>
              </a:ext>
            </a:extLst>
          </p:cNvPr>
          <p:cNvSpPr>
            <a:spLocks/>
          </p:cNvSpPr>
          <p:nvPr userDrawn="1"/>
        </p:nvSpPr>
        <p:spPr bwMode="auto">
          <a:xfrm>
            <a:off x="0" y="447"/>
            <a:ext cx="5923714" cy="6857552"/>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697441"/>
            <a:ext cx="2476177" cy="2572544"/>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8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8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697441"/>
            <a:ext cx="2479352" cy="2572544"/>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8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8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840180"/>
            <a:ext cx="2476177" cy="2476500"/>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8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8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840180"/>
            <a:ext cx="2476177" cy="2476500"/>
          </a:xfrm>
        </p:spPr>
        <p:txBody>
          <a:bodyPr/>
          <a:lstStyle>
            <a:lvl1pPr>
              <a:lnSpc>
                <a:spcPct val="110000"/>
              </a:lnSpc>
              <a:spcBef>
                <a:spcPts val="0"/>
              </a:spcBef>
              <a:spcAft>
                <a:spcPts val="600"/>
              </a:spcAft>
              <a:defRPr sz="1800" b="0" i="0">
                <a:solidFill>
                  <a:schemeClr val="tx1"/>
                </a:solidFill>
                <a:latin typeface="IBM Plex Sans Light" panose="020B0403050203000203" pitchFamily="34" charset="0"/>
              </a:defRPr>
            </a:lvl1pPr>
            <a:lvl2pPr marL="128013" indent="-128013">
              <a:lnSpc>
                <a:spcPct val="110000"/>
              </a:lnSpc>
              <a:spcBef>
                <a:spcPts val="0"/>
              </a:spcBef>
              <a:spcAft>
                <a:spcPts val="600"/>
              </a:spcAft>
              <a:defRPr sz="1800" b="0" i="0">
                <a:solidFill>
                  <a:schemeClr val="tx1"/>
                </a:solidFill>
                <a:latin typeface="IBM Plex Sans Light" panose="020B0403050203000203" pitchFamily="34" charset="0"/>
              </a:defRPr>
            </a:lvl2pPr>
            <a:lvl3pPr marL="256026" indent="-128013">
              <a:lnSpc>
                <a:spcPct val="110000"/>
              </a:lnSpc>
              <a:spcBef>
                <a:spcPts val="0"/>
              </a:spcBef>
              <a:spcAft>
                <a:spcPts val="600"/>
              </a:spcAft>
              <a:defRPr sz="1800" b="0" i="0">
                <a:solidFill>
                  <a:schemeClr val="tx1"/>
                </a:solidFill>
                <a:latin typeface="IBM Plex Sans Light" panose="020B0403050203000203" pitchFamily="34" charset="0"/>
              </a:defRPr>
            </a:lvl3pPr>
            <a:lvl4pPr marL="384038" indent="-128013">
              <a:lnSpc>
                <a:spcPct val="110000"/>
              </a:lnSpc>
              <a:spcBef>
                <a:spcPts val="0"/>
              </a:spcBef>
              <a:spcAft>
                <a:spcPts val="600"/>
              </a:spcAft>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9" name="Straight Connector 8">
            <a:extLst>
              <a:ext uri="{FF2B5EF4-FFF2-40B4-BE49-F238E27FC236}">
                <a16:creationId xmlns:a16="http://schemas.microsoft.com/office/drawing/2014/main" id="{F2187E1D-CADD-954F-F4C0-5C4235ED1448}"/>
              </a:ext>
            </a:extLst>
          </p:cNvPr>
          <p:cNvCxnSpPr>
            <a:cxnSpLocks/>
          </p:cNvCxnSpPr>
          <p:nvPr userDrawn="1"/>
        </p:nvCxnSpPr>
        <p:spPr bwMode="auto">
          <a:xfrm>
            <a:off x="9142809" y="735020"/>
            <a:ext cx="0" cy="5715793"/>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 name="Straight Connector 1">
            <a:extLst>
              <a:ext uri="{FF2B5EF4-FFF2-40B4-BE49-F238E27FC236}">
                <a16:creationId xmlns:a16="http://schemas.microsoft.com/office/drawing/2014/main" id="{82BAB8C9-7E2A-46DD-2399-A214C4EDF57F}"/>
              </a:ext>
            </a:extLst>
          </p:cNvPr>
          <p:cNvCxnSpPr>
            <a:cxnSpLocks/>
          </p:cNvCxnSpPr>
          <p:nvPr userDrawn="1"/>
        </p:nvCxnSpPr>
        <p:spPr bwMode="auto">
          <a:xfrm>
            <a:off x="6380919" y="3592915"/>
            <a:ext cx="5524543" cy="0"/>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2FD89A00-A4D6-01CC-82BF-001A1713FD38}"/>
              </a:ext>
            </a:extLst>
          </p:cNvPr>
          <p:cNvSpPr>
            <a:spLocks noGrp="1"/>
          </p:cNvSpPr>
          <p:nvPr>
            <p:ph type="title"/>
          </p:nvPr>
        </p:nvSpPr>
        <p:spPr>
          <a:xfrm>
            <a:off x="268952" y="198287"/>
            <a:ext cx="5524575" cy="2373463"/>
          </a:xfrm>
        </p:spPr>
        <p:txBody>
          <a:bodyPr rIns="457200"/>
          <a:lstStyle>
            <a:lvl1pPr>
              <a:lnSpc>
                <a:spcPct val="100000"/>
              </a:lnSpc>
              <a:defRPr>
                <a:solidFill>
                  <a:srgbClr val="0E61FF"/>
                </a:solidFill>
              </a:defRPr>
            </a:lvl1pPr>
          </a:lstStyle>
          <a:p>
            <a:r>
              <a:rPr lang="en-US" dirty="0"/>
              <a:t>Click to edit Master title style</a:t>
            </a:r>
          </a:p>
        </p:txBody>
      </p:sp>
      <p:pic>
        <p:nvPicPr>
          <p:cNvPr id="4" name="Picture 3">
            <a:extLst>
              <a:ext uri="{FF2B5EF4-FFF2-40B4-BE49-F238E27FC236}">
                <a16:creationId xmlns:a16="http://schemas.microsoft.com/office/drawing/2014/main" id="{9828CBE0-EE26-0EEA-3636-6393F4D62426}"/>
              </a:ext>
            </a:extLst>
          </p:cNvPr>
          <p:cNvPicPr>
            <a:picLocks noChangeAspect="1"/>
          </p:cNvPicPr>
          <p:nvPr userDrawn="1"/>
        </p:nvPicPr>
        <p:blipFill rotWithShape="1">
          <a:blip r:embed="rId2"/>
          <a:srcRect l="61359" t="57580" r="1674" b="6"/>
          <a:stretch/>
        </p:blipFill>
        <p:spPr>
          <a:xfrm flipH="1">
            <a:off x="-1" y="3111335"/>
            <a:ext cx="5923715" cy="3746218"/>
          </a:xfrm>
          <a:prstGeom prst="rect">
            <a:avLst/>
          </a:prstGeom>
        </p:spPr>
      </p:pic>
      <p:sp>
        <p:nvSpPr>
          <p:cNvPr id="8" name="Rectangle 7">
            <a:extLst>
              <a:ext uri="{FF2B5EF4-FFF2-40B4-BE49-F238E27FC236}">
                <a16:creationId xmlns:a16="http://schemas.microsoft.com/office/drawing/2014/main" id="{2F6E57BB-2115-217E-793A-9741D8E666CB}"/>
              </a:ext>
            </a:extLst>
          </p:cNvPr>
          <p:cNvSpPr/>
          <p:nvPr userDrawn="1"/>
        </p:nvSpPr>
        <p:spPr bwMode="auto">
          <a:xfrm>
            <a:off x="192567" y="6406211"/>
            <a:ext cx="2063674" cy="238068"/>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1" name="Footer Placeholder 7">
            <a:extLst>
              <a:ext uri="{FF2B5EF4-FFF2-40B4-BE49-F238E27FC236}">
                <a16:creationId xmlns:a16="http://schemas.microsoft.com/office/drawing/2014/main" id="{832DEF2A-14E5-FAD8-098B-6F6C492CC64B}"/>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15" name="Picture 14">
            <a:extLst>
              <a:ext uri="{FF2B5EF4-FFF2-40B4-BE49-F238E27FC236}">
                <a16:creationId xmlns:a16="http://schemas.microsoft.com/office/drawing/2014/main" id="{6F77D67C-725E-9329-FBEC-C87726012A0E}"/>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3256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s, 4 columns plai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316E75-DF43-45A4-FE57-EA6027D5F426}"/>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2440071"/>
            <a:ext cx="2474591" cy="3558298"/>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2440071"/>
            <a:ext cx="2474591" cy="3558298"/>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2440071"/>
            <a:ext cx="2474591" cy="3558298"/>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2440071"/>
            <a:ext cx="2474591" cy="3558298"/>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7" name="Picture 6">
            <a:extLst>
              <a:ext uri="{FF2B5EF4-FFF2-40B4-BE49-F238E27FC236}">
                <a16:creationId xmlns:a16="http://schemas.microsoft.com/office/drawing/2014/main" id="{F6E347B0-3EE5-5030-6F00-CB938B60353B}"/>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64747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s, 4 columns plai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3E06A4B-BAC7-B0BF-7A13-359B31C74190}"/>
              </a:ext>
            </a:extLst>
          </p:cNvPr>
          <p:cNvPicPr>
            <a:picLocks noChangeAspect="1"/>
          </p:cNvPicPr>
          <p:nvPr userDrawn="1"/>
        </p:nvPicPr>
        <p:blipFill rotWithShape="1">
          <a:blip r:embed="rId2">
            <a:alphaModFix amt="35000"/>
          </a:blip>
          <a:srcRect l="10424" t="50620" r="16687"/>
          <a:stretch/>
        </p:blipFill>
        <p:spPr>
          <a:xfrm>
            <a:off x="3193775" y="3429000"/>
            <a:ext cx="8998226" cy="3429000"/>
          </a:xfrm>
          <a:prstGeom prst="rect">
            <a:avLst/>
          </a:prstGeom>
        </p:spPr>
      </p:pic>
      <p:sp>
        <p:nvSpPr>
          <p:cNvPr id="3" name="Rectangle 2">
            <a:extLst>
              <a:ext uri="{FF2B5EF4-FFF2-40B4-BE49-F238E27FC236}">
                <a16:creationId xmlns:a16="http://schemas.microsoft.com/office/drawing/2014/main" id="{65316E75-DF43-45A4-FE57-EA6027D5F426}"/>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287999" y="2440071"/>
            <a:ext cx="2474591" cy="3558298"/>
          </a:xfrm>
        </p:spPr>
        <p:txBody>
          <a:bodyPr/>
          <a:lstStyle>
            <a:lvl1pPr>
              <a:spcBef>
                <a:spcPts val="0"/>
              </a:spcBef>
              <a:defRPr sz="1600">
                <a:solidFill>
                  <a:schemeClr val="tx1"/>
                </a:solidFill>
              </a:defRPr>
            </a:lvl1pPr>
            <a:lvl2pPr marL="128013" indent="-128013">
              <a:spcBef>
                <a:spcPts val="0"/>
              </a:spcBef>
              <a:defRPr sz="1600">
                <a:solidFill>
                  <a:schemeClr val="tx1"/>
                </a:solidFill>
              </a:defRPr>
            </a:lvl2pPr>
            <a:lvl3pPr marL="256026" indent="-128013">
              <a:spcBef>
                <a:spcPts val="0"/>
              </a:spcBef>
              <a:defRPr sz="1600">
                <a:solidFill>
                  <a:schemeClr val="tx1"/>
                </a:solidFill>
              </a:defRPr>
            </a:lvl3pPr>
            <a:lvl4pPr marL="384038" indent="-128013">
              <a:spcBef>
                <a:spcPts val="0"/>
              </a:spcBef>
              <a:defRPr sz="1600">
                <a:solidFill>
                  <a:schemeClr val="tx1"/>
                </a:solidFill>
              </a:defRPr>
            </a:lvl4pPr>
            <a:lvl5pPr>
              <a:spcBef>
                <a:spcPts val="0"/>
              </a:spcBef>
              <a:defRPr sz="1400">
                <a:solidFill>
                  <a:schemeClr val="tx1"/>
                </a:solidFill>
              </a:defRPr>
            </a:lvl5pPr>
          </a:lstStyle>
          <a:p>
            <a:r>
              <a:rPr lang="en-US" dirty="0"/>
              <a:t>&lt;Feature/Program and Value Prop&gt;</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2440071"/>
            <a:ext cx="2474591" cy="3558298"/>
          </a:xfrm>
        </p:spPr>
        <p:txBody>
          <a:bodyPr/>
          <a:lstStyle>
            <a:lvl1pPr>
              <a:spcBef>
                <a:spcPts val="0"/>
              </a:spcBef>
              <a:defRPr sz="1600">
                <a:solidFill>
                  <a:schemeClr val="tx1"/>
                </a:solidFill>
              </a:defRPr>
            </a:lvl1pPr>
            <a:lvl2pPr marL="128013" indent="-128013">
              <a:spcBef>
                <a:spcPts val="0"/>
              </a:spcBef>
              <a:defRPr sz="1600">
                <a:solidFill>
                  <a:schemeClr val="tx1"/>
                </a:solidFill>
              </a:defRPr>
            </a:lvl2pPr>
            <a:lvl3pPr marL="256026" indent="-128013">
              <a:spcBef>
                <a:spcPts val="0"/>
              </a:spcBef>
              <a:defRPr sz="1600">
                <a:solidFill>
                  <a:schemeClr val="tx1"/>
                </a:solidFill>
              </a:defRPr>
            </a:lvl3pPr>
            <a:lvl4pPr marL="384038" indent="-128013">
              <a:spcBef>
                <a:spcPts val="0"/>
              </a:spcBef>
              <a:defRPr sz="16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2440071"/>
            <a:ext cx="2474591" cy="3558298"/>
          </a:xfrm>
        </p:spPr>
        <p:txBody>
          <a:bodyPr/>
          <a:lstStyle>
            <a:lvl1pPr>
              <a:spcBef>
                <a:spcPts val="0"/>
              </a:spcBef>
              <a:defRPr sz="1600">
                <a:solidFill>
                  <a:schemeClr val="tx1"/>
                </a:solidFill>
              </a:defRPr>
            </a:lvl1pPr>
            <a:lvl2pPr marL="128013" indent="-128013">
              <a:spcBef>
                <a:spcPts val="0"/>
              </a:spcBef>
              <a:defRPr sz="1600">
                <a:solidFill>
                  <a:schemeClr val="tx1"/>
                </a:solidFill>
              </a:defRPr>
            </a:lvl2pPr>
            <a:lvl3pPr marL="256026" indent="-128013">
              <a:spcBef>
                <a:spcPts val="0"/>
              </a:spcBef>
              <a:defRPr sz="1600">
                <a:solidFill>
                  <a:schemeClr val="tx1"/>
                </a:solidFill>
              </a:defRPr>
            </a:lvl3pPr>
            <a:lvl4pPr marL="384038" indent="-128013">
              <a:spcBef>
                <a:spcPts val="0"/>
              </a:spcBef>
              <a:defRPr sz="16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2440071"/>
            <a:ext cx="2474591" cy="3558298"/>
          </a:xfrm>
        </p:spPr>
        <p:txBody>
          <a:bodyPr/>
          <a:lstStyle>
            <a:lvl1pPr>
              <a:spcBef>
                <a:spcPts val="0"/>
              </a:spcBef>
              <a:defRPr sz="1600">
                <a:solidFill>
                  <a:schemeClr val="tx1"/>
                </a:solidFill>
              </a:defRPr>
            </a:lvl1pPr>
            <a:lvl2pPr marL="128013" indent="-128013">
              <a:spcBef>
                <a:spcPts val="0"/>
              </a:spcBef>
              <a:defRPr sz="1600">
                <a:solidFill>
                  <a:schemeClr val="tx1"/>
                </a:solidFill>
              </a:defRPr>
            </a:lvl2pPr>
            <a:lvl3pPr marL="256026" indent="-128013">
              <a:spcBef>
                <a:spcPts val="0"/>
              </a:spcBef>
              <a:defRPr sz="1600">
                <a:solidFill>
                  <a:schemeClr val="tx1"/>
                </a:solidFill>
              </a:defRPr>
            </a:lvl3pPr>
            <a:lvl4pPr marL="384038" indent="-128013">
              <a:spcBef>
                <a:spcPts val="0"/>
              </a:spcBef>
              <a:defRPr sz="16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7" name="Picture 6">
            <a:extLst>
              <a:ext uri="{FF2B5EF4-FFF2-40B4-BE49-F238E27FC236}">
                <a16:creationId xmlns:a16="http://schemas.microsoft.com/office/drawing/2014/main" id="{F6E347B0-3EE5-5030-6F00-CB938B60353B}"/>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
        <p:nvSpPr>
          <p:cNvPr id="4" name="Text Placeholder 10">
            <a:extLst>
              <a:ext uri="{FF2B5EF4-FFF2-40B4-BE49-F238E27FC236}">
                <a16:creationId xmlns:a16="http://schemas.microsoft.com/office/drawing/2014/main" id="{4EB0D70F-0FA3-8F1E-D0F3-5DF4D11F603C}"/>
              </a:ext>
            </a:extLst>
          </p:cNvPr>
          <p:cNvSpPr>
            <a:spLocks noGrp="1"/>
          </p:cNvSpPr>
          <p:nvPr>
            <p:ph type="body" sz="quarter" idx="15" hasCustomPrompt="1"/>
          </p:nvPr>
        </p:nvSpPr>
        <p:spPr>
          <a:xfrm>
            <a:off x="287999" y="1968583"/>
            <a:ext cx="2474591" cy="471265"/>
          </a:xfrm>
        </p:spPr>
        <p:txBody>
          <a:bodyPr/>
          <a:lstStyle>
            <a:lvl1pPr>
              <a:spcBef>
                <a:spcPts val="0"/>
              </a:spcBef>
              <a:defRPr sz="1800">
                <a:solidFill>
                  <a:srgbClr val="0E61FF"/>
                </a:solidFill>
              </a:defRPr>
            </a:lvl1pPr>
            <a:lvl2pPr marL="128013" indent="-128013">
              <a:spcBef>
                <a:spcPts val="0"/>
              </a:spcBef>
              <a:defRPr sz="1800">
                <a:solidFill>
                  <a:srgbClr val="0E61FF"/>
                </a:solidFill>
              </a:defRPr>
            </a:lvl2pPr>
            <a:lvl3pPr marL="256026" indent="-128013">
              <a:spcBef>
                <a:spcPts val="0"/>
              </a:spcBef>
              <a:defRPr sz="1800">
                <a:solidFill>
                  <a:srgbClr val="0E61FF"/>
                </a:solidFill>
              </a:defRPr>
            </a:lvl3pPr>
            <a:lvl4pPr marL="384038" indent="-128013">
              <a:spcBef>
                <a:spcPts val="0"/>
              </a:spcBef>
              <a:defRPr sz="1800">
                <a:solidFill>
                  <a:srgbClr val="0E61FF"/>
                </a:solidFill>
              </a:defRPr>
            </a:lvl4pPr>
            <a:lvl5pPr>
              <a:spcBef>
                <a:spcPts val="0"/>
              </a:spcBef>
              <a:defRPr sz="1400">
                <a:solidFill>
                  <a:schemeClr val="tx1"/>
                </a:solidFill>
              </a:defRPr>
            </a:lvl5pPr>
          </a:lstStyle>
          <a:p>
            <a:pPr lvl="0"/>
            <a:r>
              <a:rPr lang="en-US" dirty="0"/>
              <a:t>Q1</a:t>
            </a:r>
          </a:p>
        </p:txBody>
      </p:sp>
      <p:sp>
        <p:nvSpPr>
          <p:cNvPr id="6" name="Text Placeholder 10">
            <a:extLst>
              <a:ext uri="{FF2B5EF4-FFF2-40B4-BE49-F238E27FC236}">
                <a16:creationId xmlns:a16="http://schemas.microsoft.com/office/drawing/2014/main" id="{27569926-1587-05BC-80CF-CD0219E7D081}"/>
              </a:ext>
            </a:extLst>
          </p:cNvPr>
          <p:cNvSpPr>
            <a:spLocks noGrp="1"/>
          </p:cNvSpPr>
          <p:nvPr>
            <p:ph type="body" sz="quarter" idx="16" hasCustomPrompt="1"/>
          </p:nvPr>
        </p:nvSpPr>
        <p:spPr>
          <a:xfrm>
            <a:off x="3334362" y="1968583"/>
            <a:ext cx="2474591" cy="471265"/>
          </a:xfrm>
        </p:spPr>
        <p:txBody>
          <a:bodyPr/>
          <a:lstStyle>
            <a:lvl1pPr>
              <a:spcBef>
                <a:spcPts val="0"/>
              </a:spcBef>
              <a:defRPr sz="1800">
                <a:solidFill>
                  <a:srgbClr val="0E61FF"/>
                </a:solidFill>
              </a:defRPr>
            </a:lvl1pPr>
            <a:lvl2pPr marL="128013" indent="-128013">
              <a:spcBef>
                <a:spcPts val="0"/>
              </a:spcBef>
              <a:defRPr sz="1800">
                <a:solidFill>
                  <a:srgbClr val="0E61FF"/>
                </a:solidFill>
              </a:defRPr>
            </a:lvl2pPr>
            <a:lvl3pPr marL="256026" indent="-128013">
              <a:spcBef>
                <a:spcPts val="0"/>
              </a:spcBef>
              <a:defRPr sz="1800">
                <a:solidFill>
                  <a:srgbClr val="0E61FF"/>
                </a:solidFill>
              </a:defRPr>
            </a:lvl3pPr>
            <a:lvl4pPr marL="384038" indent="-128013">
              <a:spcBef>
                <a:spcPts val="0"/>
              </a:spcBef>
              <a:defRPr sz="1800">
                <a:solidFill>
                  <a:srgbClr val="0E61FF"/>
                </a:solidFill>
              </a:defRPr>
            </a:lvl4pPr>
            <a:lvl5pPr>
              <a:spcBef>
                <a:spcPts val="0"/>
              </a:spcBef>
              <a:defRPr sz="1400">
                <a:solidFill>
                  <a:schemeClr val="tx1"/>
                </a:solidFill>
              </a:defRPr>
            </a:lvl5pPr>
          </a:lstStyle>
          <a:p>
            <a:pPr lvl="0"/>
            <a:r>
              <a:rPr lang="en-US" dirty="0"/>
              <a:t>Q2</a:t>
            </a:r>
          </a:p>
        </p:txBody>
      </p:sp>
      <p:sp>
        <p:nvSpPr>
          <p:cNvPr id="8" name="Text Placeholder 10">
            <a:extLst>
              <a:ext uri="{FF2B5EF4-FFF2-40B4-BE49-F238E27FC236}">
                <a16:creationId xmlns:a16="http://schemas.microsoft.com/office/drawing/2014/main" id="{EDEF3552-2FBF-66AC-70B5-D19460E478C8}"/>
              </a:ext>
            </a:extLst>
          </p:cNvPr>
          <p:cNvSpPr>
            <a:spLocks noGrp="1"/>
          </p:cNvSpPr>
          <p:nvPr>
            <p:ph type="body" sz="quarter" idx="17" hasCustomPrompt="1"/>
          </p:nvPr>
        </p:nvSpPr>
        <p:spPr>
          <a:xfrm>
            <a:off x="6383050" y="1968583"/>
            <a:ext cx="2474591" cy="471265"/>
          </a:xfrm>
        </p:spPr>
        <p:txBody>
          <a:bodyPr/>
          <a:lstStyle>
            <a:lvl1pPr>
              <a:spcBef>
                <a:spcPts val="0"/>
              </a:spcBef>
              <a:defRPr sz="1800">
                <a:solidFill>
                  <a:srgbClr val="0E61FF"/>
                </a:solidFill>
              </a:defRPr>
            </a:lvl1pPr>
            <a:lvl2pPr marL="128013" indent="-128013">
              <a:spcBef>
                <a:spcPts val="0"/>
              </a:spcBef>
              <a:defRPr sz="1800">
                <a:solidFill>
                  <a:srgbClr val="0E61FF"/>
                </a:solidFill>
              </a:defRPr>
            </a:lvl2pPr>
            <a:lvl3pPr marL="256026" indent="-128013">
              <a:spcBef>
                <a:spcPts val="0"/>
              </a:spcBef>
              <a:defRPr sz="1800">
                <a:solidFill>
                  <a:srgbClr val="0E61FF"/>
                </a:solidFill>
              </a:defRPr>
            </a:lvl3pPr>
            <a:lvl4pPr marL="384038" indent="-128013">
              <a:spcBef>
                <a:spcPts val="0"/>
              </a:spcBef>
              <a:defRPr sz="1800">
                <a:solidFill>
                  <a:srgbClr val="0E61FF"/>
                </a:solidFill>
              </a:defRPr>
            </a:lvl4pPr>
            <a:lvl5pPr>
              <a:spcBef>
                <a:spcPts val="0"/>
              </a:spcBef>
              <a:defRPr sz="1400">
                <a:solidFill>
                  <a:schemeClr val="tx1"/>
                </a:solidFill>
              </a:defRPr>
            </a:lvl5pPr>
          </a:lstStyle>
          <a:p>
            <a:pPr lvl="0"/>
            <a:r>
              <a:rPr lang="en-US" dirty="0"/>
              <a:t>Q3</a:t>
            </a:r>
          </a:p>
        </p:txBody>
      </p:sp>
      <p:sp>
        <p:nvSpPr>
          <p:cNvPr id="9" name="Text Placeholder 10">
            <a:extLst>
              <a:ext uri="{FF2B5EF4-FFF2-40B4-BE49-F238E27FC236}">
                <a16:creationId xmlns:a16="http://schemas.microsoft.com/office/drawing/2014/main" id="{E245DA77-264B-1CFD-1008-2614E316FC38}"/>
              </a:ext>
            </a:extLst>
          </p:cNvPr>
          <p:cNvSpPr>
            <a:spLocks noGrp="1"/>
          </p:cNvSpPr>
          <p:nvPr>
            <p:ph type="body" sz="quarter" idx="18" hasCustomPrompt="1"/>
          </p:nvPr>
        </p:nvSpPr>
        <p:spPr>
          <a:xfrm>
            <a:off x="9428523" y="1968583"/>
            <a:ext cx="2474591" cy="471265"/>
          </a:xfrm>
        </p:spPr>
        <p:txBody>
          <a:bodyPr/>
          <a:lstStyle>
            <a:lvl1pPr>
              <a:spcBef>
                <a:spcPts val="0"/>
              </a:spcBef>
              <a:defRPr sz="1800">
                <a:solidFill>
                  <a:srgbClr val="0E61FF"/>
                </a:solidFill>
              </a:defRPr>
            </a:lvl1pPr>
            <a:lvl2pPr marL="128013" indent="-128013">
              <a:spcBef>
                <a:spcPts val="0"/>
              </a:spcBef>
              <a:defRPr sz="1800">
                <a:solidFill>
                  <a:srgbClr val="0E61FF"/>
                </a:solidFill>
              </a:defRPr>
            </a:lvl2pPr>
            <a:lvl3pPr marL="256026" indent="-128013">
              <a:spcBef>
                <a:spcPts val="0"/>
              </a:spcBef>
              <a:defRPr sz="1800">
                <a:solidFill>
                  <a:srgbClr val="0E61FF"/>
                </a:solidFill>
              </a:defRPr>
            </a:lvl3pPr>
            <a:lvl4pPr marL="384038" indent="-128013">
              <a:spcBef>
                <a:spcPts val="0"/>
              </a:spcBef>
              <a:defRPr sz="1800">
                <a:solidFill>
                  <a:srgbClr val="0E61FF"/>
                </a:solidFill>
              </a:defRPr>
            </a:lvl4pPr>
            <a:lvl5pPr>
              <a:spcBef>
                <a:spcPts val="0"/>
              </a:spcBef>
              <a:defRPr sz="1400">
                <a:solidFill>
                  <a:schemeClr val="tx1"/>
                </a:solidFill>
              </a:defRPr>
            </a:lvl5pPr>
          </a:lstStyle>
          <a:p>
            <a:pPr lvl="0"/>
            <a:r>
              <a:rPr lang="en-US" dirty="0"/>
              <a:t>Q4</a:t>
            </a:r>
          </a:p>
        </p:txBody>
      </p:sp>
    </p:spTree>
    <p:extLst>
      <p:ext uri="{BB962C8B-B14F-4D97-AF65-F5344CB8AC3E}">
        <p14:creationId xmlns:p14="http://schemas.microsoft.com/office/powerpoint/2010/main" val="400237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icons, 4 columns plai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316E75-DF43-45A4-FE57-EA6027D5F426}"/>
              </a:ext>
            </a:extLst>
          </p:cNvPr>
          <p:cNvSpPr>
            <a:spLocks/>
          </p:cNvSpPr>
          <p:nvPr userDrawn="1"/>
        </p:nvSpPr>
        <p:spPr bwMode="auto">
          <a:xfrm>
            <a:off x="0" y="447"/>
            <a:ext cx="12192000" cy="1714277"/>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pPr>
            <a:endParaRPr lang="en-US" sz="700">
              <a:solidFill>
                <a:schemeClr val="bg1"/>
              </a:solidFill>
            </a:endParaRPr>
          </a:p>
        </p:txBody>
      </p:sp>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1" cy="2607323"/>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6"/>
            <a:ext cx="2474591" cy="2607323"/>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91046"/>
            <a:ext cx="2474591" cy="2607323"/>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1" cy="2607323"/>
          </a:xfrm>
        </p:spPr>
        <p:txBody>
          <a:bodyPr/>
          <a:lstStyle>
            <a:lvl1pPr>
              <a:spcBef>
                <a:spcPts val="0"/>
              </a:spcBef>
              <a:defRPr sz="1800">
                <a:solidFill>
                  <a:schemeClr val="tx1"/>
                </a:solidFill>
              </a:defRPr>
            </a:lvl1pPr>
            <a:lvl2pPr marL="128013" indent="-128013">
              <a:spcBef>
                <a:spcPts val="0"/>
              </a:spcBef>
              <a:defRPr sz="1800">
                <a:solidFill>
                  <a:schemeClr val="tx1"/>
                </a:solidFill>
              </a:defRPr>
            </a:lvl2pPr>
            <a:lvl3pPr marL="256026" indent="-128013">
              <a:spcBef>
                <a:spcPts val="0"/>
              </a:spcBef>
              <a:defRPr sz="1800">
                <a:solidFill>
                  <a:schemeClr val="tx1"/>
                </a:solidFill>
              </a:defRPr>
            </a:lvl3pPr>
            <a:lvl4pPr marL="384038" indent="-128013">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10" name="Picture Placeholder 12">
            <a:extLst>
              <a:ext uri="{FF2B5EF4-FFF2-40B4-BE49-F238E27FC236}">
                <a16:creationId xmlns:a16="http://schemas.microsoft.com/office/drawing/2014/main" id="{229F0A3E-56B4-C089-C20B-6B33FC69B856}"/>
              </a:ext>
            </a:extLst>
          </p:cNvPr>
          <p:cNvSpPr>
            <a:spLocks noGrp="1"/>
          </p:cNvSpPr>
          <p:nvPr>
            <p:ph type="pic" sz="quarter" idx="17" hasCustomPrompt="1"/>
          </p:nvPr>
        </p:nvSpPr>
        <p:spPr>
          <a:xfrm>
            <a:off x="287999" y="2440071"/>
            <a:ext cx="607997" cy="608076"/>
          </a:xfrm>
        </p:spPr>
        <p:txBody>
          <a:bodyPr anchor="ctr"/>
          <a:lstStyle>
            <a:lvl1pPr algn="ctr">
              <a:defRPr sz="800"/>
            </a:lvl1pPr>
          </a:lstStyle>
          <a:p>
            <a:r>
              <a:rPr lang="en-US"/>
              <a:t>Pictogram</a:t>
            </a:r>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3334361" y="2440071"/>
            <a:ext cx="607997" cy="608076"/>
          </a:xfrm>
        </p:spPr>
        <p:txBody>
          <a:bodyPr anchor="ctr"/>
          <a:lstStyle>
            <a:lvl1pPr algn="ctr">
              <a:defRPr sz="800"/>
            </a:lvl1pPr>
          </a:lstStyle>
          <a:p>
            <a:r>
              <a:rPr lang="en-US"/>
              <a:t>Pictogram</a:t>
            </a:r>
          </a:p>
        </p:txBody>
      </p:sp>
      <p:sp>
        <p:nvSpPr>
          <p:cNvPr id="16" name="Picture Placeholder 12">
            <a:extLst>
              <a:ext uri="{FF2B5EF4-FFF2-40B4-BE49-F238E27FC236}">
                <a16:creationId xmlns:a16="http://schemas.microsoft.com/office/drawing/2014/main" id="{29DB6E44-F962-A27A-53E2-9736F1F7CE60}"/>
              </a:ext>
            </a:extLst>
          </p:cNvPr>
          <p:cNvSpPr>
            <a:spLocks noGrp="1"/>
          </p:cNvSpPr>
          <p:nvPr>
            <p:ph type="pic" sz="quarter" idx="19" hasCustomPrompt="1"/>
          </p:nvPr>
        </p:nvSpPr>
        <p:spPr>
          <a:xfrm>
            <a:off x="6383048" y="2440071"/>
            <a:ext cx="607997" cy="608076"/>
          </a:xfrm>
        </p:spPr>
        <p:txBody>
          <a:bodyPr anchor="ctr"/>
          <a:lstStyle>
            <a:lvl1pPr algn="ctr">
              <a:defRPr sz="800"/>
            </a:lvl1pPr>
          </a:lstStyle>
          <a:p>
            <a:r>
              <a:rPr lang="en-US"/>
              <a:t>Pictogram</a:t>
            </a:r>
          </a:p>
        </p:txBody>
      </p:sp>
      <p:sp>
        <p:nvSpPr>
          <p:cNvPr id="17" name="Picture Placeholder 12">
            <a:extLst>
              <a:ext uri="{FF2B5EF4-FFF2-40B4-BE49-F238E27FC236}">
                <a16:creationId xmlns:a16="http://schemas.microsoft.com/office/drawing/2014/main" id="{7F43B7C7-FC2D-A79E-9E4C-CAB7C1D5F693}"/>
              </a:ext>
            </a:extLst>
          </p:cNvPr>
          <p:cNvSpPr>
            <a:spLocks noGrp="1"/>
          </p:cNvSpPr>
          <p:nvPr>
            <p:ph type="pic" sz="quarter" idx="20" hasCustomPrompt="1"/>
          </p:nvPr>
        </p:nvSpPr>
        <p:spPr>
          <a:xfrm>
            <a:off x="9428523" y="2440071"/>
            <a:ext cx="607997" cy="608076"/>
          </a:xfrm>
        </p:spPr>
        <p:txBody>
          <a:bodyPr anchor="ctr"/>
          <a:lstStyle>
            <a:lvl1pPr algn="ctr">
              <a:defRPr sz="800"/>
            </a:lvl1pPr>
          </a:lstStyle>
          <a:p>
            <a:r>
              <a:rPr lang="en-US"/>
              <a:t>Pictogram</a:t>
            </a:r>
          </a:p>
        </p:txBody>
      </p:sp>
      <p:pic>
        <p:nvPicPr>
          <p:cNvPr id="7" name="Picture 6">
            <a:extLst>
              <a:ext uri="{FF2B5EF4-FFF2-40B4-BE49-F238E27FC236}">
                <a16:creationId xmlns:a16="http://schemas.microsoft.com/office/drawing/2014/main" id="{F6E347B0-3EE5-5030-6F00-CB938B60353B}"/>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14359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Title, icons, 3 columns">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4385DDB-271A-EFC7-3778-C432B6DCCAC6}"/>
              </a:ext>
            </a:extLst>
          </p:cNvPr>
          <p:cNvSpPr/>
          <p:nvPr userDrawn="1"/>
        </p:nvSpPr>
        <p:spPr bwMode="auto">
          <a:xfrm>
            <a:off x="0" y="447"/>
            <a:ext cx="3047603" cy="6857107"/>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ru-UA" sz="700">
              <a:solidFill>
                <a:schemeClr val="bg1"/>
              </a:solidFill>
            </a:endParaRP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1974852"/>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1974852"/>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1974852"/>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3334361" y="1023876"/>
            <a:ext cx="607997" cy="608076"/>
          </a:xfrm>
        </p:spPr>
        <p:txBody>
          <a:bodyPr anchor="ctr"/>
          <a:lstStyle>
            <a:lvl1pPr algn="ctr">
              <a:defRPr sz="800"/>
            </a:lvl1pPr>
          </a:lstStyle>
          <a:p>
            <a:r>
              <a:rPr lang="en-US"/>
              <a:t>Pictogram</a:t>
            </a:r>
          </a:p>
        </p:txBody>
      </p:sp>
      <p:sp>
        <p:nvSpPr>
          <p:cNvPr id="16" name="Picture Placeholder 12">
            <a:extLst>
              <a:ext uri="{FF2B5EF4-FFF2-40B4-BE49-F238E27FC236}">
                <a16:creationId xmlns:a16="http://schemas.microsoft.com/office/drawing/2014/main" id="{29DB6E44-F962-A27A-53E2-9736F1F7CE60}"/>
              </a:ext>
            </a:extLst>
          </p:cNvPr>
          <p:cNvSpPr>
            <a:spLocks noGrp="1"/>
          </p:cNvSpPr>
          <p:nvPr>
            <p:ph type="pic" sz="quarter" idx="19" hasCustomPrompt="1"/>
          </p:nvPr>
        </p:nvSpPr>
        <p:spPr>
          <a:xfrm>
            <a:off x="6383048" y="1023876"/>
            <a:ext cx="607997" cy="608076"/>
          </a:xfrm>
        </p:spPr>
        <p:txBody>
          <a:bodyPr anchor="ctr"/>
          <a:lstStyle>
            <a:lvl1pPr algn="ctr">
              <a:defRPr sz="800"/>
            </a:lvl1pPr>
          </a:lstStyle>
          <a:p>
            <a:r>
              <a:rPr lang="en-US"/>
              <a:t>Pictogram</a:t>
            </a:r>
          </a:p>
        </p:txBody>
      </p:sp>
      <p:sp>
        <p:nvSpPr>
          <p:cNvPr id="17" name="Picture Placeholder 12">
            <a:extLst>
              <a:ext uri="{FF2B5EF4-FFF2-40B4-BE49-F238E27FC236}">
                <a16:creationId xmlns:a16="http://schemas.microsoft.com/office/drawing/2014/main" id="{7F43B7C7-FC2D-A79E-9E4C-CAB7C1D5F693}"/>
              </a:ext>
            </a:extLst>
          </p:cNvPr>
          <p:cNvSpPr>
            <a:spLocks noGrp="1"/>
          </p:cNvSpPr>
          <p:nvPr>
            <p:ph type="pic" sz="quarter" idx="20" hasCustomPrompt="1"/>
          </p:nvPr>
        </p:nvSpPr>
        <p:spPr>
          <a:xfrm>
            <a:off x="9428523" y="1023876"/>
            <a:ext cx="607997" cy="608076"/>
          </a:xfrm>
        </p:spPr>
        <p:txBody>
          <a:bodyPr anchor="ctr"/>
          <a:lstStyle>
            <a:lvl1pPr algn="ctr">
              <a:defRPr sz="800"/>
            </a:lvl1pPr>
          </a:lstStyle>
          <a:p>
            <a:r>
              <a:rPr lang="en-US"/>
              <a:t>Pictogram</a:t>
            </a:r>
          </a:p>
        </p:txBody>
      </p:sp>
      <p:cxnSp>
        <p:nvCxnSpPr>
          <p:cNvPr id="21" name="Straight Connector 20">
            <a:extLst>
              <a:ext uri="{FF2B5EF4-FFF2-40B4-BE49-F238E27FC236}">
                <a16:creationId xmlns:a16="http://schemas.microsoft.com/office/drawing/2014/main" id="{C84BF77E-5727-2F1A-9013-61CFA50E077E}"/>
              </a:ext>
            </a:extLst>
          </p:cNvPr>
          <p:cNvCxnSpPr>
            <a:cxnSpLocks/>
          </p:cNvCxnSpPr>
          <p:nvPr userDrawn="1"/>
        </p:nvCxnSpPr>
        <p:spPr bwMode="auto">
          <a:xfrm>
            <a:off x="6093683" y="565567"/>
            <a:ext cx="0" cy="5715793"/>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796D7B5-BE15-7BA6-1473-840A86E1D0C3}"/>
              </a:ext>
            </a:extLst>
          </p:cNvPr>
          <p:cNvCxnSpPr>
            <a:cxnSpLocks/>
          </p:cNvCxnSpPr>
          <p:nvPr userDrawn="1"/>
        </p:nvCxnSpPr>
        <p:spPr bwMode="auto">
          <a:xfrm>
            <a:off x="9151036" y="565567"/>
            <a:ext cx="0" cy="5715793"/>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2501165" cy="2811612"/>
          </a:xfrm>
        </p:spPr>
        <p:txBody>
          <a:bodyPr rIns="457200"/>
          <a:lstStyle>
            <a:lvl1pPr>
              <a:lnSpc>
                <a:spcPct val="100000"/>
              </a:lnSpc>
              <a:defRPr>
                <a:solidFill>
                  <a:srgbClr val="0E61FF"/>
                </a:solidFill>
              </a:defRPr>
            </a:lvl1pPr>
          </a:lstStyle>
          <a:p>
            <a:r>
              <a:rPr lang="en-US" dirty="0"/>
              <a:t>Click to edit Master title style</a:t>
            </a:r>
          </a:p>
        </p:txBody>
      </p:sp>
      <p:sp>
        <p:nvSpPr>
          <p:cNvPr id="30" name="Footer Placeholder 7">
            <a:extLst>
              <a:ext uri="{FF2B5EF4-FFF2-40B4-BE49-F238E27FC236}">
                <a16:creationId xmlns:a16="http://schemas.microsoft.com/office/drawing/2014/main" id="{1D2EE23E-633D-0894-A079-CC3AD43B6C97}"/>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32" name="Picture 31" descr="A blue and black background&#10;&#10;Description automatically generated">
            <a:extLst>
              <a:ext uri="{FF2B5EF4-FFF2-40B4-BE49-F238E27FC236}">
                <a16:creationId xmlns:a16="http://schemas.microsoft.com/office/drawing/2014/main" id="{419E8AE4-759D-68FB-ED96-B210D8898A4B}"/>
              </a:ext>
            </a:extLst>
          </p:cNvPr>
          <p:cNvPicPr>
            <a:picLocks noChangeAspect="1"/>
          </p:cNvPicPr>
          <p:nvPr userDrawn="1"/>
        </p:nvPicPr>
        <p:blipFill rotWithShape="1">
          <a:blip r:embed="rId2">
            <a:alphaModFix amt="35000"/>
          </a:blip>
          <a:srcRect l="11765" t="50698"/>
          <a:stretch/>
        </p:blipFill>
        <p:spPr>
          <a:xfrm rot="5400000">
            <a:off x="-2351261" y="2351258"/>
            <a:ext cx="6857999" cy="2155481"/>
          </a:xfrm>
          <a:prstGeom prst="rect">
            <a:avLst/>
          </a:prstGeom>
        </p:spPr>
      </p:pic>
      <p:pic>
        <p:nvPicPr>
          <p:cNvPr id="33" name="Picture 32">
            <a:extLst>
              <a:ext uri="{FF2B5EF4-FFF2-40B4-BE49-F238E27FC236}">
                <a16:creationId xmlns:a16="http://schemas.microsoft.com/office/drawing/2014/main" id="{09C5BA43-8037-ECAA-2787-31852CAC6908}"/>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8416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90243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icons, 6up">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4385DDB-271A-EFC7-3778-C432B6DCCAC6}"/>
              </a:ext>
            </a:extLst>
          </p:cNvPr>
          <p:cNvSpPr/>
          <p:nvPr userDrawn="1"/>
        </p:nvSpPr>
        <p:spPr bwMode="auto">
          <a:xfrm>
            <a:off x="0" y="447"/>
            <a:ext cx="3047603" cy="6857107"/>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ru-UA" sz="700">
              <a:solidFill>
                <a:schemeClr val="bg1"/>
              </a:solidFill>
            </a:endParaRP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3334361" y="503879"/>
            <a:ext cx="607997" cy="608076"/>
          </a:xfrm>
        </p:spPr>
        <p:txBody>
          <a:bodyPr anchor="ctr"/>
          <a:lstStyle>
            <a:lvl1pPr algn="ctr">
              <a:defRPr sz="800"/>
            </a:lvl1pPr>
          </a:lstStyle>
          <a:p>
            <a:r>
              <a:rPr lang="en-US"/>
              <a:t>Pictogram</a:t>
            </a:r>
          </a:p>
        </p:txBody>
      </p:sp>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2501165" cy="2811612"/>
          </a:xfrm>
        </p:spPr>
        <p:txBody>
          <a:bodyPr rIns="457200"/>
          <a:lstStyle>
            <a:lvl1pPr>
              <a:lnSpc>
                <a:spcPct val="100000"/>
              </a:lnSpc>
              <a:defRPr>
                <a:solidFill>
                  <a:srgbClr val="0E61FF"/>
                </a:solidFill>
              </a:defRPr>
            </a:lvl1pPr>
          </a:lstStyle>
          <a:p>
            <a:r>
              <a:rPr lang="en-US" dirty="0"/>
              <a:t>Click to edit Master title style</a:t>
            </a:r>
          </a:p>
        </p:txBody>
      </p:sp>
      <p:sp>
        <p:nvSpPr>
          <p:cNvPr id="30" name="Footer Placeholder 7">
            <a:extLst>
              <a:ext uri="{FF2B5EF4-FFF2-40B4-BE49-F238E27FC236}">
                <a16:creationId xmlns:a16="http://schemas.microsoft.com/office/drawing/2014/main" id="{1D2EE23E-633D-0894-A079-CC3AD43B6C97}"/>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32" name="Picture 31" descr="A blue and black background&#10;&#10;Description automatically generated">
            <a:extLst>
              <a:ext uri="{FF2B5EF4-FFF2-40B4-BE49-F238E27FC236}">
                <a16:creationId xmlns:a16="http://schemas.microsoft.com/office/drawing/2014/main" id="{419E8AE4-759D-68FB-ED96-B210D8898A4B}"/>
              </a:ext>
            </a:extLst>
          </p:cNvPr>
          <p:cNvPicPr>
            <a:picLocks noChangeAspect="1"/>
          </p:cNvPicPr>
          <p:nvPr userDrawn="1"/>
        </p:nvPicPr>
        <p:blipFill rotWithShape="1">
          <a:blip r:embed="rId2">
            <a:alphaModFix amt="35000"/>
          </a:blip>
          <a:srcRect l="11765" t="50698"/>
          <a:stretch/>
        </p:blipFill>
        <p:spPr>
          <a:xfrm rot="5400000">
            <a:off x="-2351261" y="2351258"/>
            <a:ext cx="6857999" cy="2155481"/>
          </a:xfrm>
          <a:prstGeom prst="rect">
            <a:avLst/>
          </a:prstGeom>
        </p:spPr>
      </p:pic>
      <p:pic>
        <p:nvPicPr>
          <p:cNvPr id="33" name="Picture 32">
            <a:extLst>
              <a:ext uri="{FF2B5EF4-FFF2-40B4-BE49-F238E27FC236}">
                <a16:creationId xmlns:a16="http://schemas.microsoft.com/office/drawing/2014/main" id="{09C5BA43-8037-ECAA-2787-31852CAC6908}"/>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
        <p:nvSpPr>
          <p:cNvPr id="4" name="Text Placeholder 4">
            <a:extLst>
              <a:ext uri="{FF2B5EF4-FFF2-40B4-BE49-F238E27FC236}">
                <a16:creationId xmlns:a16="http://schemas.microsoft.com/office/drawing/2014/main" id="{ADA60E09-CD11-4BDB-D387-60EEEF390CB4}"/>
              </a:ext>
            </a:extLst>
          </p:cNvPr>
          <p:cNvSpPr>
            <a:spLocks noGrp="1"/>
          </p:cNvSpPr>
          <p:nvPr>
            <p:ph type="body" sz="quarter" idx="11" hasCustomPrompt="1"/>
          </p:nvPr>
        </p:nvSpPr>
        <p:spPr>
          <a:xfrm>
            <a:off x="3333316" y="1240089"/>
            <a:ext cx="2475384" cy="1905000"/>
          </a:xfrm>
        </p:spPr>
        <p:txBody>
          <a:bodyPr/>
          <a:lstStyle>
            <a:lvl1pPr>
              <a:lnSpc>
                <a:spcPct val="110000"/>
              </a:lnSpc>
              <a:spcBef>
                <a:spcPts val="0"/>
              </a:spcBef>
              <a:defRPr sz="1200" b="0" i="0">
                <a:solidFill>
                  <a:schemeClr val="tx1"/>
                </a:solidFill>
                <a:latin typeface="IBM Plex Sans Light" panose="020B0403050203000203" pitchFamily="34" charset="0"/>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1&gt;</a:t>
            </a:r>
          </a:p>
          <a:p>
            <a:endParaRPr lang="en-US" dirty="0"/>
          </a:p>
          <a:p>
            <a:r>
              <a:rPr lang="en-US" dirty="0"/>
              <a:t>&lt;Why it’s a good fit&gt;</a:t>
            </a:r>
          </a:p>
        </p:txBody>
      </p:sp>
      <p:cxnSp>
        <p:nvCxnSpPr>
          <p:cNvPr id="6" name="Straight Connector 5" descr="Vertical column divider">
            <a:extLst>
              <a:ext uri="{FF2B5EF4-FFF2-40B4-BE49-F238E27FC236}">
                <a16:creationId xmlns:a16="http://schemas.microsoft.com/office/drawing/2014/main" id="{AD5308AE-8F31-627B-ED46-734D02C34553}"/>
              </a:ext>
              <a:ext uri="{C183D7F6-B498-43B3-948B-1728B52AA6E4}">
                <adec:decorative xmlns:adec="http://schemas.microsoft.com/office/drawing/2017/decorative" val="0"/>
              </a:ext>
            </a:extLst>
          </p:cNvPr>
          <p:cNvCxnSpPr/>
          <p:nvPr userDrawn="1"/>
        </p:nvCxnSpPr>
        <p:spPr bwMode="auto">
          <a:xfrm>
            <a:off x="6093683" y="644579"/>
            <a:ext cx="0" cy="5715794"/>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A2BF8CB5-221D-BEA3-DE66-FE76D27F2403}"/>
              </a:ext>
            </a:extLst>
          </p:cNvPr>
          <p:cNvSpPr>
            <a:spLocks noGrp="1"/>
          </p:cNvSpPr>
          <p:nvPr>
            <p:ph type="body" sz="quarter" idx="12" hasCustomPrompt="1"/>
          </p:nvPr>
        </p:nvSpPr>
        <p:spPr>
          <a:xfrm>
            <a:off x="6380919" y="1240089"/>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2&gt;</a:t>
            </a:r>
          </a:p>
          <a:p>
            <a:endParaRPr lang="en-US" dirty="0"/>
          </a:p>
          <a:p>
            <a:r>
              <a:rPr lang="en-US" dirty="0"/>
              <a:t>&lt;Why it’s a good fit&gt;</a:t>
            </a:r>
          </a:p>
        </p:txBody>
      </p:sp>
      <p:cxnSp>
        <p:nvCxnSpPr>
          <p:cNvPr id="8" name="Straight Connector 7" descr="Vertical column divider">
            <a:extLst>
              <a:ext uri="{FF2B5EF4-FFF2-40B4-BE49-F238E27FC236}">
                <a16:creationId xmlns:a16="http://schemas.microsoft.com/office/drawing/2014/main" id="{FA5DF5A1-09E8-0605-06FA-B75EA69E6CB8}"/>
              </a:ext>
              <a:ext uri="{C183D7F6-B498-43B3-948B-1728B52AA6E4}">
                <adec:decorative xmlns:adec="http://schemas.microsoft.com/office/drawing/2017/decorative" val="0"/>
              </a:ext>
            </a:extLst>
          </p:cNvPr>
          <p:cNvCxnSpPr/>
          <p:nvPr userDrawn="1"/>
        </p:nvCxnSpPr>
        <p:spPr bwMode="auto">
          <a:xfrm>
            <a:off x="9142810" y="646072"/>
            <a:ext cx="0" cy="5715794"/>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4">
            <a:extLst>
              <a:ext uri="{FF2B5EF4-FFF2-40B4-BE49-F238E27FC236}">
                <a16:creationId xmlns:a16="http://schemas.microsoft.com/office/drawing/2014/main" id="{BFFD7E50-6D78-E28D-F4E5-0CF920915585}"/>
              </a:ext>
            </a:extLst>
          </p:cNvPr>
          <p:cNvSpPr>
            <a:spLocks noGrp="1"/>
          </p:cNvSpPr>
          <p:nvPr>
            <p:ph type="body" sz="quarter" idx="13" hasCustomPrompt="1"/>
          </p:nvPr>
        </p:nvSpPr>
        <p:spPr>
          <a:xfrm>
            <a:off x="9428523" y="1240089"/>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3&gt;</a:t>
            </a:r>
          </a:p>
          <a:p>
            <a:endParaRPr lang="en-US" dirty="0"/>
          </a:p>
          <a:p>
            <a:r>
              <a:rPr lang="en-US" dirty="0"/>
              <a:t>&lt;Why it’s a good fit&gt;</a:t>
            </a:r>
          </a:p>
        </p:txBody>
      </p:sp>
      <p:cxnSp>
        <p:nvCxnSpPr>
          <p:cNvPr id="10" name="Straight Connector 9" descr="Horizontal row divider">
            <a:extLst>
              <a:ext uri="{FF2B5EF4-FFF2-40B4-BE49-F238E27FC236}">
                <a16:creationId xmlns:a16="http://schemas.microsoft.com/office/drawing/2014/main" id="{2A2849C5-CD28-E486-3E20-C67E66A6991F}"/>
              </a:ext>
              <a:ext uri="{C183D7F6-B498-43B3-948B-1728B52AA6E4}">
                <adec:decorative xmlns:adec="http://schemas.microsoft.com/office/drawing/2017/decorative" val="0"/>
              </a:ext>
            </a:extLst>
          </p:cNvPr>
          <p:cNvCxnSpPr>
            <a:cxnSpLocks/>
          </p:cNvCxnSpPr>
          <p:nvPr userDrawn="1"/>
        </p:nvCxnSpPr>
        <p:spPr bwMode="auto">
          <a:xfrm>
            <a:off x="3333316" y="3409115"/>
            <a:ext cx="8574558" cy="0"/>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4">
            <a:extLst>
              <a:ext uri="{FF2B5EF4-FFF2-40B4-BE49-F238E27FC236}">
                <a16:creationId xmlns:a16="http://schemas.microsoft.com/office/drawing/2014/main" id="{76AC621F-A5EF-D88F-6EF8-72470EBEBC24}"/>
              </a:ext>
            </a:extLst>
          </p:cNvPr>
          <p:cNvSpPr>
            <a:spLocks noGrp="1"/>
          </p:cNvSpPr>
          <p:nvPr>
            <p:ph type="body" sz="quarter" idx="14" hasCustomPrompt="1"/>
          </p:nvPr>
        </p:nvSpPr>
        <p:spPr>
          <a:xfrm>
            <a:off x="3333316" y="4356261"/>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4&gt;</a:t>
            </a:r>
          </a:p>
          <a:p>
            <a:endParaRPr lang="en-US" dirty="0"/>
          </a:p>
          <a:p>
            <a:r>
              <a:rPr lang="en-US" dirty="0"/>
              <a:t>&lt;Why it’s a good fit&gt;</a:t>
            </a:r>
          </a:p>
        </p:txBody>
      </p:sp>
      <p:sp>
        <p:nvSpPr>
          <p:cNvPr id="18" name="Text Placeholder 4">
            <a:extLst>
              <a:ext uri="{FF2B5EF4-FFF2-40B4-BE49-F238E27FC236}">
                <a16:creationId xmlns:a16="http://schemas.microsoft.com/office/drawing/2014/main" id="{33875048-767B-07BA-E8D5-928101C31B7A}"/>
              </a:ext>
            </a:extLst>
          </p:cNvPr>
          <p:cNvSpPr>
            <a:spLocks noGrp="1"/>
          </p:cNvSpPr>
          <p:nvPr>
            <p:ph type="body" sz="quarter" idx="15" hasCustomPrompt="1"/>
          </p:nvPr>
        </p:nvSpPr>
        <p:spPr>
          <a:xfrm>
            <a:off x="6380920" y="4356261"/>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5&gt;</a:t>
            </a:r>
          </a:p>
          <a:p>
            <a:endParaRPr lang="en-US" dirty="0"/>
          </a:p>
          <a:p>
            <a:r>
              <a:rPr lang="en-US" dirty="0"/>
              <a:t>&lt;Why it’s a good fit&gt;</a:t>
            </a:r>
          </a:p>
        </p:txBody>
      </p:sp>
      <p:sp>
        <p:nvSpPr>
          <p:cNvPr id="19" name="Text Placeholder 4">
            <a:extLst>
              <a:ext uri="{FF2B5EF4-FFF2-40B4-BE49-F238E27FC236}">
                <a16:creationId xmlns:a16="http://schemas.microsoft.com/office/drawing/2014/main" id="{2E3A9E5D-A9E4-D6F3-257C-A60EEE2EE16F}"/>
              </a:ext>
            </a:extLst>
          </p:cNvPr>
          <p:cNvSpPr>
            <a:spLocks noGrp="1"/>
          </p:cNvSpPr>
          <p:nvPr>
            <p:ph type="body" sz="quarter" idx="16" hasCustomPrompt="1"/>
          </p:nvPr>
        </p:nvSpPr>
        <p:spPr>
          <a:xfrm>
            <a:off x="9428523" y="4356261"/>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r>
              <a:rPr lang="en-US" dirty="0"/>
              <a:t>&lt;Offering 6&gt;</a:t>
            </a:r>
          </a:p>
          <a:p>
            <a:endParaRPr lang="en-US" dirty="0"/>
          </a:p>
          <a:p>
            <a:r>
              <a:rPr lang="en-US" dirty="0"/>
              <a:t>&lt;Why it’s a good fit&gt;</a:t>
            </a:r>
          </a:p>
        </p:txBody>
      </p:sp>
      <p:sp>
        <p:nvSpPr>
          <p:cNvPr id="23" name="Picture Placeholder 12">
            <a:extLst>
              <a:ext uri="{FF2B5EF4-FFF2-40B4-BE49-F238E27FC236}">
                <a16:creationId xmlns:a16="http://schemas.microsoft.com/office/drawing/2014/main" id="{31270CA3-00DC-C4B8-F9EA-80212169E107}"/>
              </a:ext>
            </a:extLst>
          </p:cNvPr>
          <p:cNvSpPr>
            <a:spLocks noGrp="1"/>
          </p:cNvSpPr>
          <p:nvPr>
            <p:ph type="pic" sz="quarter" idx="19" hasCustomPrompt="1"/>
          </p:nvPr>
        </p:nvSpPr>
        <p:spPr>
          <a:xfrm>
            <a:off x="6377599" y="503879"/>
            <a:ext cx="607997" cy="608076"/>
          </a:xfrm>
        </p:spPr>
        <p:txBody>
          <a:bodyPr anchor="ctr"/>
          <a:lstStyle>
            <a:lvl1pPr algn="ctr">
              <a:defRPr sz="800"/>
            </a:lvl1pPr>
          </a:lstStyle>
          <a:p>
            <a:r>
              <a:rPr lang="en-US"/>
              <a:t>Pictogram</a:t>
            </a:r>
          </a:p>
        </p:txBody>
      </p:sp>
      <p:sp>
        <p:nvSpPr>
          <p:cNvPr id="24" name="Picture Placeholder 12">
            <a:extLst>
              <a:ext uri="{FF2B5EF4-FFF2-40B4-BE49-F238E27FC236}">
                <a16:creationId xmlns:a16="http://schemas.microsoft.com/office/drawing/2014/main" id="{81E2DCEE-8F9D-08C8-A65C-EDE7D583D210}"/>
              </a:ext>
            </a:extLst>
          </p:cNvPr>
          <p:cNvSpPr>
            <a:spLocks noGrp="1"/>
          </p:cNvSpPr>
          <p:nvPr>
            <p:ph type="pic" sz="quarter" idx="20" hasCustomPrompt="1"/>
          </p:nvPr>
        </p:nvSpPr>
        <p:spPr>
          <a:xfrm>
            <a:off x="9427980" y="503879"/>
            <a:ext cx="607997" cy="608076"/>
          </a:xfrm>
        </p:spPr>
        <p:txBody>
          <a:bodyPr anchor="ctr"/>
          <a:lstStyle>
            <a:lvl1pPr algn="ctr">
              <a:defRPr sz="800"/>
            </a:lvl1pPr>
          </a:lstStyle>
          <a:p>
            <a:r>
              <a:rPr lang="en-US"/>
              <a:t>Pictogram</a:t>
            </a:r>
          </a:p>
        </p:txBody>
      </p:sp>
      <p:sp>
        <p:nvSpPr>
          <p:cNvPr id="26" name="Picture Placeholder 12">
            <a:extLst>
              <a:ext uri="{FF2B5EF4-FFF2-40B4-BE49-F238E27FC236}">
                <a16:creationId xmlns:a16="http://schemas.microsoft.com/office/drawing/2014/main" id="{2485BDB7-7A7C-1532-4FE0-7DE6E531156C}"/>
              </a:ext>
            </a:extLst>
          </p:cNvPr>
          <p:cNvSpPr>
            <a:spLocks noGrp="1"/>
          </p:cNvSpPr>
          <p:nvPr>
            <p:ph type="pic" sz="quarter" idx="21" hasCustomPrompt="1"/>
          </p:nvPr>
        </p:nvSpPr>
        <p:spPr>
          <a:xfrm>
            <a:off x="3334361" y="3617273"/>
            <a:ext cx="607997" cy="608076"/>
          </a:xfrm>
        </p:spPr>
        <p:txBody>
          <a:bodyPr anchor="ctr"/>
          <a:lstStyle>
            <a:lvl1pPr algn="ctr">
              <a:defRPr sz="800"/>
            </a:lvl1pPr>
          </a:lstStyle>
          <a:p>
            <a:r>
              <a:rPr lang="en-US"/>
              <a:t>Pictogram</a:t>
            </a:r>
          </a:p>
        </p:txBody>
      </p:sp>
      <p:sp>
        <p:nvSpPr>
          <p:cNvPr id="27" name="Picture Placeholder 12">
            <a:extLst>
              <a:ext uri="{FF2B5EF4-FFF2-40B4-BE49-F238E27FC236}">
                <a16:creationId xmlns:a16="http://schemas.microsoft.com/office/drawing/2014/main" id="{105C7502-A591-2B00-2A47-603B63658FD5}"/>
              </a:ext>
            </a:extLst>
          </p:cNvPr>
          <p:cNvSpPr>
            <a:spLocks noGrp="1"/>
          </p:cNvSpPr>
          <p:nvPr>
            <p:ph type="pic" sz="quarter" idx="22" hasCustomPrompt="1"/>
          </p:nvPr>
        </p:nvSpPr>
        <p:spPr>
          <a:xfrm>
            <a:off x="6377599" y="3617273"/>
            <a:ext cx="607997" cy="608076"/>
          </a:xfrm>
        </p:spPr>
        <p:txBody>
          <a:bodyPr anchor="ctr"/>
          <a:lstStyle>
            <a:lvl1pPr algn="ctr">
              <a:defRPr sz="800"/>
            </a:lvl1pPr>
          </a:lstStyle>
          <a:p>
            <a:r>
              <a:rPr lang="en-US"/>
              <a:t>Pictogram</a:t>
            </a:r>
          </a:p>
        </p:txBody>
      </p:sp>
      <p:sp>
        <p:nvSpPr>
          <p:cNvPr id="28" name="Picture Placeholder 12">
            <a:extLst>
              <a:ext uri="{FF2B5EF4-FFF2-40B4-BE49-F238E27FC236}">
                <a16:creationId xmlns:a16="http://schemas.microsoft.com/office/drawing/2014/main" id="{8A7A9384-1B5C-53DD-7CE9-81138D207245}"/>
              </a:ext>
            </a:extLst>
          </p:cNvPr>
          <p:cNvSpPr>
            <a:spLocks noGrp="1"/>
          </p:cNvSpPr>
          <p:nvPr>
            <p:ph type="pic" sz="quarter" idx="23" hasCustomPrompt="1"/>
          </p:nvPr>
        </p:nvSpPr>
        <p:spPr>
          <a:xfrm>
            <a:off x="9427980" y="3617273"/>
            <a:ext cx="607997" cy="608076"/>
          </a:xfrm>
        </p:spPr>
        <p:txBody>
          <a:bodyPr anchor="ctr"/>
          <a:lstStyle>
            <a:lvl1pPr algn="ctr">
              <a:defRPr sz="800"/>
            </a:lvl1pPr>
          </a:lstStyle>
          <a:p>
            <a:r>
              <a:rPr lang="en-US"/>
              <a:t>Pictogram</a:t>
            </a:r>
          </a:p>
        </p:txBody>
      </p:sp>
    </p:spTree>
    <p:extLst>
      <p:ext uri="{BB962C8B-B14F-4D97-AF65-F5344CB8AC3E}">
        <p14:creationId xmlns:p14="http://schemas.microsoft.com/office/powerpoint/2010/main" val="375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icons,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530359"/>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530359"/>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530359"/>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530359"/>
            <a:ext cx="2474591" cy="2468011"/>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10" name="Picture Placeholder 12">
            <a:extLst>
              <a:ext uri="{FF2B5EF4-FFF2-40B4-BE49-F238E27FC236}">
                <a16:creationId xmlns:a16="http://schemas.microsoft.com/office/drawing/2014/main" id="{229F0A3E-56B4-C089-C20B-6B33FC69B856}"/>
              </a:ext>
            </a:extLst>
          </p:cNvPr>
          <p:cNvSpPr>
            <a:spLocks noGrp="1"/>
          </p:cNvSpPr>
          <p:nvPr>
            <p:ph type="pic" sz="quarter" idx="17" hasCustomPrompt="1"/>
          </p:nvPr>
        </p:nvSpPr>
        <p:spPr>
          <a:xfrm>
            <a:off x="287999" y="2579383"/>
            <a:ext cx="607997" cy="608076"/>
          </a:xfrm>
        </p:spPr>
        <p:txBody>
          <a:bodyPr anchor="ctr"/>
          <a:lstStyle>
            <a:lvl1pPr algn="ctr">
              <a:defRPr sz="800"/>
            </a:lvl1pPr>
          </a:lstStyle>
          <a:p>
            <a:r>
              <a:rPr lang="en-US"/>
              <a:t>Pictogram</a:t>
            </a:r>
          </a:p>
        </p:txBody>
      </p:sp>
      <p:sp>
        <p:nvSpPr>
          <p:cNvPr id="15" name="Picture Placeholder 12">
            <a:extLst>
              <a:ext uri="{FF2B5EF4-FFF2-40B4-BE49-F238E27FC236}">
                <a16:creationId xmlns:a16="http://schemas.microsoft.com/office/drawing/2014/main" id="{D9CE9053-2DD6-966F-8843-B50FBF7C7C97}"/>
              </a:ext>
            </a:extLst>
          </p:cNvPr>
          <p:cNvSpPr>
            <a:spLocks noGrp="1"/>
          </p:cNvSpPr>
          <p:nvPr>
            <p:ph type="pic" sz="quarter" idx="18" hasCustomPrompt="1"/>
          </p:nvPr>
        </p:nvSpPr>
        <p:spPr>
          <a:xfrm>
            <a:off x="3334361" y="2579383"/>
            <a:ext cx="607997" cy="608076"/>
          </a:xfrm>
        </p:spPr>
        <p:txBody>
          <a:bodyPr anchor="ctr"/>
          <a:lstStyle>
            <a:lvl1pPr algn="ctr">
              <a:defRPr sz="800"/>
            </a:lvl1pPr>
          </a:lstStyle>
          <a:p>
            <a:r>
              <a:rPr lang="en-US"/>
              <a:t>Pictogram</a:t>
            </a:r>
          </a:p>
        </p:txBody>
      </p:sp>
      <p:sp>
        <p:nvSpPr>
          <p:cNvPr id="16" name="Picture Placeholder 12">
            <a:extLst>
              <a:ext uri="{FF2B5EF4-FFF2-40B4-BE49-F238E27FC236}">
                <a16:creationId xmlns:a16="http://schemas.microsoft.com/office/drawing/2014/main" id="{29DB6E44-F962-A27A-53E2-9736F1F7CE60}"/>
              </a:ext>
            </a:extLst>
          </p:cNvPr>
          <p:cNvSpPr>
            <a:spLocks noGrp="1"/>
          </p:cNvSpPr>
          <p:nvPr>
            <p:ph type="pic" sz="quarter" idx="19" hasCustomPrompt="1"/>
          </p:nvPr>
        </p:nvSpPr>
        <p:spPr>
          <a:xfrm>
            <a:off x="6383048" y="2579383"/>
            <a:ext cx="607997" cy="608076"/>
          </a:xfrm>
        </p:spPr>
        <p:txBody>
          <a:bodyPr anchor="ctr"/>
          <a:lstStyle>
            <a:lvl1pPr algn="ctr">
              <a:defRPr sz="800"/>
            </a:lvl1pPr>
          </a:lstStyle>
          <a:p>
            <a:r>
              <a:rPr lang="en-US"/>
              <a:t>Pictogram</a:t>
            </a:r>
          </a:p>
        </p:txBody>
      </p:sp>
      <p:sp>
        <p:nvSpPr>
          <p:cNvPr id="17" name="Picture Placeholder 12">
            <a:extLst>
              <a:ext uri="{FF2B5EF4-FFF2-40B4-BE49-F238E27FC236}">
                <a16:creationId xmlns:a16="http://schemas.microsoft.com/office/drawing/2014/main" id="{7F43B7C7-FC2D-A79E-9E4C-CAB7C1D5F693}"/>
              </a:ext>
            </a:extLst>
          </p:cNvPr>
          <p:cNvSpPr>
            <a:spLocks noGrp="1"/>
          </p:cNvSpPr>
          <p:nvPr>
            <p:ph type="pic" sz="quarter" idx="20" hasCustomPrompt="1"/>
          </p:nvPr>
        </p:nvSpPr>
        <p:spPr>
          <a:xfrm>
            <a:off x="9428523" y="2579383"/>
            <a:ext cx="607997" cy="608076"/>
          </a:xfrm>
        </p:spPr>
        <p:txBody>
          <a:bodyPr anchor="ctr"/>
          <a:lstStyle>
            <a:lvl1pPr algn="ctr">
              <a:defRPr sz="800"/>
            </a:lvl1pPr>
          </a:lstStyle>
          <a:p>
            <a:r>
              <a:rPr lang="en-US"/>
              <a:t>Pictogram</a:t>
            </a:r>
          </a:p>
        </p:txBody>
      </p:sp>
      <p:grpSp>
        <p:nvGrpSpPr>
          <p:cNvPr id="9" name="Group 8">
            <a:extLst>
              <a:ext uri="{FF2B5EF4-FFF2-40B4-BE49-F238E27FC236}">
                <a16:creationId xmlns:a16="http://schemas.microsoft.com/office/drawing/2014/main" id="{01970BBD-DC96-8629-8547-C91E8BAA362A}"/>
              </a:ext>
            </a:extLst>
          </p:cNvPr>
          <p:cNvGrpSpPr/>
          <p:nvPr userDrawn="1"/>
        </p:nvGrpSpPr>
        <p:grpSpPr>
          <a:xfrm>
            <a:off x="3047603" y="2571752"/>
            <a:ext cx="6095207" cy="3423089"/>
            <a:chOff x="6096000" y="6858000"/>
            <a:chExt cx="12192000" cy="5131680"/>
          </a:xfrm>
        </p:grpSpPr>
        <p:cxnSp>
          <p:nvCxnSpPr>
            <p:cNvPr id="3" name="Straight Connector 2">
              <a:extLst>
                <a:ext uri="{FF2B5EF4-FFF2-40B4-BE49-F238E27FC236}">
                  <a16:creationId xmlns:a16="http://schemas.microsoft.com/office/drawing/2014/main" id="{879092D4-BF8A-268D-DBA5-27434837ECD3}"/>
                </a:ext>
              </a:extLst>
            </p:cNvPr>
            <p:cNvCxnSpPr>
              <a:cxnSpLocks/>
            </p:cNvCxnSpPr>
            <p:nvPr userDrawn="1"/>
          </p:nvCxnSpPr>
          <p:spPr bwMode="auto">
            <a:xfrm>
              <a:off x="6096000" y="6858000"/>
              <a:ext cx="0" cy="5111452"/>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6860654"/>
              <a:ext cx="0" cy="5129026"/>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6858000"/>
              <a:ext cx="0" cy="5109607"/>
            </a:xfrm>
            <a:prstGeom prst="line">
              <a:avLst/>
            </a:prstGeom>
            <a:ln w="6350">
              <a:solidFill>
                <a:schemeClr val="bg1">
                  <a:lumMod val="6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8" name="Picture 7">
            <a:extLst>
              <a:ext uri="{FF2B5EF4-FFF2-40B4-BE49-F238E27FC236}">
                <a16:creationId xmlns:a16="http://schemas.microsoft.com/office/drawing/2014/main" id="{F7A44A80-3669-11AF-9C72-6811F65DD439}"/>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70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4 columns midd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485D29-1759-3197-4DCE-A4F43AC96B65}"/>
              </a:ext>
            </a:extLst>
          </p:cNvPr>
          <p:cNvPicPr>
            <a:picLocks noChangeAspect="1"/>
          </p:cNvPicPr>
          <p:nvPr userDrawn="1"/>
        </p:nvPicPr>
        <p:blipFill rotWithShape="1">
          <a:blip r:embed="rId2">
            <a:alphaModFix amt="35000"/>
          </a:blip>
          <a:srcRect l="23913" t="57582" b="5693"/>
          <a:stretch/>
        </p:blipFill>
        <p:spPr>
          <a:xfrm flipH="1">
            <a:off x="0" y="3614255"/>
            <a:ext cx="12192002" cy="3243745"/>
          </a:xfrm>
          <a:prstGeom prst="rect">
            <a:avLst/>
          </a:prstGeom>
        </p:spPr>
      </p:pic>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287999" y="2439065"/>
            <a:ext cx="2474591" cy="3357346"/>
          </a:xfrm>
        </p:spPr>
        <p:txBody>
          <a:bodyPr/>
          <a:lstStyle>
            <a:lvl1pPr>
              <a:spcBef>
                <a:spcPts val="0"/>
              </a:spcBef>
              <a:defRPr sz="1400" b="0">
                <a:solidFill>
                  <a:schemeClr val="tx1"/>
                </a:solidFill>
              </a:defRPr>
            </a:lvl1pPr>
            <a:lvl2pPr marL="128013" indent="-128013">
              <a:spcBef>
                <a:spcPts val="0"/>
              </a:spcBef>
              <a:defRPr sz="1600" b="0">
                <a:solidFill>
                  <a:schemeClr val="tx1"/>
                </a:solidFill>
              </a:defRPr>
            </a:lvl2pPr>
            <a:lvl3pPr marL="256026" indent="-128013">
              <a:spcBef>
                <a:spcPts val="0"/>
              </a:spcBef>
              <a:defRPr sz="1600" b="0">
                <a:solidFill>
                  <a:schemeClr val="tx1"/>
                </a:solidFill>
              </a:defRPr>
            </a:lvl3pPr>
            <a:lvl4pPr marL="384038" indent="-128013">
              <a:spcBef>
                <a:spcPts val="0"/>
              </a:spcBef>
              <a:defRPr sz="1600" b="0">
                <a:solidFill>
                  <a:schemeClr val="tx1"/>
                </a:solidFill>
              </a:defRPr>
            </a:lvl4pPr>
            <a:lvl5pPr>
              <a:spcBef>
                <a:spcPts val="0"/>
              </a:spcBef>
              <a:defRPr sz="1400">
                <a:solidFill>
                  <a:schemeClr val="tx1"/>
                </a:solidFill>
              </a:defRPr>
            </a:lvl5pPr>
          </a:lstStyle>
          <a:p>
            <a:r>
              <a:rPr lang="en-US" dirty="0"/>
              <a:t>&lt;Strategic initiatives, acquisitions, expansions to new geos, </a:t>
            </a:r>
            <a:r>
              <a:rPr lang="en-US" dirty="0" err="1"/>
              <a:t>etc</a:t>
            </a:r>
            <a:r>
              <a:rPr lang="en-US" dirty="0"/>
              <a:t>&gt;</a:t>
            </a:r>
          </a:p>
          <a:p>
            <a:endParaRPr lang="en-US" dirty="0"/>
          </a:p>
          <a:p>
            <a:r>
              <a:rPr lang="en-US" dirty="0"/>
              <a:t>&lt;Focus on Industries, Trends&gt;</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hasCustomPrompt="1"/>
          </p:nvPr>
        </p:nvSpPr>
        <p:spPr>
          <a:xfrm>
            <a:off x="3334362" y="2439065"/>
            <a:ext cx="2474591" cy="3357346"/>
          </a:xfrm>
        </p:spPr>
        <p:txBody>
          <a:bodyPr/>
          <a:lstStyle>
            <a:lvl1pPr>
              <a:spcBef>
                <a:spcPts val="0"/>
              </a:spcBef>
              <a:defRPr sz="1400" b="0">
                <a:solidFill>
                  <a:schemeClr val="tx1"/>
                </a:solidFill>
              </a:defRPr>
            </a:lvl1pPr>
            <a:lvl2pPr marL="128013" indent="-128013">
              <a:spcBef>
                <a:spcPts val="0"/>
              </a:spcBef>
              <a:defRPr sz="1600" b="0">
                <a:solidFill>
                  <a:schemeClr val="tx1"/>
                </a:solidFill>
              </a:defRPr>
            </a:lvl2pPr>
            <a:lvl3pPr marL="256026" indent="-128013">
              <a:spcBef>
                <a:spcPts val="0"/>
              </a:spcBef>
              <a:defRPr sz="1600" b="0">
                <a:solidFill>
                  <a:schemeClr val="tx1"/>
                </a:solidFill>
              </a:defRPr>
            </a:lvl3pPr>
            <a:lvl4pPr marL="384038" indent="-128013">
              <a:spcBef>
                <a:spcPts val="0"/>
              </a:spcBef>
              <a:defRPr sz="1600" b="0">
                <a:solidFill>
                  <a:schemeClr val="tx1"/>
                </a:solidFill>
              </a:defRPr>
            </a:lvl4pPr>
            <a:lvl5pPr>
              <a:spcBef>
                <a:spcPts val="0"/>
              </a:spcBef>
              <a:defRPr sz="1400">
                <a:solidFill>
                  <a:schemeClr val="tx1"/>
                </a:solidFill>
              </a:defRPr>
            </a:lvl5pPr>
          </a:lstStyle>
          <a:p>
            <a:r>
              <a:rPr lang="en-US" dirty="0"/>
              <a:t>&lt;New for 2024, products, what are best selling, deprecations&gt;</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6383050" y="2439065"/>
            <a:ext cx="2474591" cy="3357346"/>
          </a:xfrm>
        </p:spPr>
        <p:txBody>
          <a:bodyPr/>
          <a:lstStyle>
            <a:lvl1pPr>
              <a:spcBef>
                <a:spcPts val="0"/>
              </a:spcBef>
              <a:defRPr sz="1400" b="0">
                <a:solidFill>
                  <a:schemeClr val="tx1"/>
                </a:solidFill>
              </a:defRPr>
            </a:lvl1pPr>
            <a:lvl2pPr marL="128013" indent="-128013">
              <a:spcBef>
                <a:spcPts val="0"/>
              </a:spcBef>
              <a:defRPr sz="1600" b="0">
                <a:solidFill>
                  <a:schemeClr val="tx1"/>
                </a:solidFill>
              </a:defRPr>
            </a:lvl2pPr>
            <a:lvl3pPr marL="256026" indent="-128013">
              <a:spcBef>
                <a:spcPts val="0"/>
              </a:spcBef>
              <a:defRPr sz="1600" b="0">
                <a:solidFill>
                  <a:schemeClr val="tx1"/>
                </a:solidFill>
              </a:defRPr>
            </a:lvl3pPr>
            <a:lvl4pPr marL="384038" indent="-128013">
              <a:spcBef>
                <a:spcPts val="0"/>
              </a:spcBef>
              <a:defRPr sz="1600" b="0">
                <a:solidFill>
                  <a:schemeClr val="tx1"/>
                </a:solidFill>
              </a:defRPr>
            </a:lvl4pPr>
            <a:lvl5pPr>
              <a:spcBef>
                <a:spcPts val="0"/>
              </a:spcBef>
              <a:defRPr sz="1400">
                <a:solidFill>
                  <a:schemeClr val="tx1"/>
                </a:solidFill>
              </a:defRPr>
            </a:lvl5pPr>
          </a:lstStyle>
          <a:p>
            <a:r>
              <a:rPr lang="en-US" dirty="0"/>
              <a:t>&lt;Where do they stand out or lead the market, what are customers going to say about them, which features are market leaders&gt;</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hasCustomPrompt="1"/>
          </p:nvPr>
        </p:nvSpPr>
        <p:spPr>
          <a:xfrm>
            <a:off x="9428523" y="2439065"/>
            <a:ext cx="2474591" cy="3357346"/>
          </a:xfrm>
        </p:spPr>
        <p:txBody>
          <a:bodyPr/>
          <a:lstStyle>
            <a:lvl1pPr>
              <a:spcBef>
                <a:spcPts val="0"/>
              </a:spcBef>
              <a:defRPr sz="1400" b="0">
                <a:solidFill>
                  <a:schemeClr val="tx1"/>
                </a:solidFill>
              </a:defRPr>
            </a:lvl1pPr>
            <a:lvl2pPr marL="128013" indent="-128013">
              <a:spcBef>
                <a:spcPts val="0"/>
              </a:spcBef>
              <a:defRPr sz="1600" b="0">
                <a:solidFill>
                  <a:schemeClr val="tx1"/>
                </a:solidFill>
              </a:defRPr>
            </a:lvl2pPr>
            <a:lvl3pPr marL="256026" indent="-128013">
              <a:spcBef>
                <a:spcPts val="0"/>
              </a:spcBef>
              <a:defRPr sz="1600" b="0">
                <a:solidFill>
                  <a:schemeClr val="tx1"/>
                </a:solidFill>
              </a:defRPr>
            </a:lvl3pPr>
            <a:lvl4pPr marL="384038" indent="-128013">
              <a:spcBef>
                <a:spcPts val="0"/>
              </a:spcBef>
              <a:defRPr sz="1600" b="0">
                <a:solidFill>
                  <a:schemeClr val="tx1"/>
                </a:solidFill>
              </a:defRPr>
            </a:lvl4pPr>
            <a:lvl5pPr>
              <a:spcBef>
                <a:spcPts val="0"/>
              </a:spcBef>
              <a:defRPr sz="1400">
                <a:solidFill>
                  <a:schemeClr val="tx1"/>
                </a:solidFill>
              </a:defRPr>
            </a:lvl5pPr>
          </a:lstStyle>
          <a:p>
            <a:r>
              <a:rPr lang="en-US" dirty="0"/>
              <a:t>&lt;Where should we focus the customers attention? How does IBM stand out? What counters do we have to common objections?&gt;</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grpSp>
        <p:nvGrpSpPr>
          <p:cNvPr id="9" name="Group 8">
            <a:extLst>
              <a:ext uri="{FF2B5EF4-FFF2-40B4-BE49-F238E27FC236}">
                <a16:creationId xmlns:a16="http://schemas.microsoft.com/office/drawing/2014/main" id="{01970BBD-DC96-8629-8547-C91E8BAA362A}"/>
              </a:ext>
            </a:extLst>
          </p:cNvPr>
          <p:cNvGrpSpPr/>
          <p:nvPr userDrawn="1"/>
        </p:nvGrpSpPr>
        <p:grpSpPr>
          <a:xfrm>
            <a:off x="3047603" y="1853802"/>
            <a:ext cx="6095207" cy="3371849"/>
            <a:chOff x="6096000" y="6858000"/>
            <a:chExt cx="12192000" cy="5131680"/>
          </a:xfrm>
        </p:grpSpPr>
        <p:cxnSp>
          <p:nvCxnSpPr>
            <p:cNvPr id="3" name="Straight Connector 2">
              <a:extLst>
                <a:ext uri="{FF2B5EF4-FFF2-40B4-BE49-F238E27FC236}">
                  <a16:creationId xmlns:a16="http://schemas.microsoft.com/office/drawing/2014/main" id="{879092D4-BF8A-268D-DBA5-27434837ECD3}"/>
                </a:ext>
              </a:extLst>
            </p:cNvPr>
            <p:cNvCxnSpPr>
              <a:cxnSpLocks/>
            </p:cNvCxnSpPr>
            <p:nvPr userDrawn="1"/>
          </p:nvCxnSpPr>
          <p:spPr bwMode="auto">
            <a:xfrm>
              <a:off x="6096000" y="6858000"/>
              <a:ext cx="0" cy="5111452"/>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19ED4A-BFBA-E53C-2BB8-09CE78A79FE7}"/>
                </a:ext>
              </a:extLst>
            </p:cNvPr>
            <p:cNvCxnSpPr>
              <a:cxnSpLocks/>
            </p:cNvCxnSpPr>
            <p:nvPr userDrawn="1"/>
          </p:nvCxnSpPr>
          <p:spPr bwMode="auto">
            <a:xfrm>
              <a:off x="12188952" y="6860654"/>
              <a:ext cx="0" cy="5129026"/>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200224B-2BF1-5B5D-5780-D5DB90A12032}"/>
                </a:ext>
              </a:extLst>
            </p:cNvPr>
            <p:cNvCxnSpPr>
              <a:cxnSpLocks/>
            </p:cNvCxnSpPr>
            <p:nvPr userDrawn="1"/>
          </p:nvCxnSpPr>
          <p:spPr bwMode="auto">
            <a:xfrm>
              <a:off x="18288000" y="6858000"/>
              <a:ext cx="0" cy="5109607"/>
            </a:xfrm>
            <a:prstGeom prst="line">
              <a:avLst/>
            </a:prstGeom>
            <a:ln w="6350">
              <a:solidFill>
                <a:srgbClr val="0E61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8" name="Picture 7">
            <a:extLst>
              <a:ext uri="{FF2B5EF4-FFF2-40B4-BE49-F238E27FC236}">
                <a16:creationId xmlns:a16="http://schemas.microsoft.com/office/drawing/2014/main" id="{9CCF7CD6-AA02-6291-734D-4145B89DB655}"/>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
        <p:nvSpPr>
          <p:cNvPr id="15" name="Text Placeholder 10">
            <a:extLst>
              <a:ext uri="{FF2B5EF4-FFF2-40B4-BE49-F238E27FC236}">
                <a16:creationId xmlns:a16="http://schemas.microsoft.com/office/drawing/2014/main" id="{68AE3344-6D96-69CA-BF57-AB96E1765EE9}"/>
              </a:ext>
            </a:extLst>
          </p:cNvPr>
          <p:cNvSpPr>
            <a:spLocks noGrp="1"/>
          </p:cNvSpPr>
          <p:nvPr>
            <p:ph type="body" sz="quarter" idx="15" hasCustomPrompt="1"/>
          </p:nvPr>
        </p:nvSpPr>
        <p:spPr>
          <a:xfrm>
            <a:off x="287999" y="1867420"/>
            <a:ext cx="2474591" cy="384048"/>
          </a:xfrm>
        </p:spPr>
        <p:txBody>
          <a:bodyPr/>
          <a:lstStyle>
            <a:lvl1pPr>
              <a:spcBef>
                <a:spcPts val="0"/>
              </a:spcBef>
              <a:defRPr sz="1400" b="1">
                <a:solidFill>
                  <a:srgbClr val="0E61FF"/>
                </a:solidFill>
              </a:defRPr>
            </a:lvl1pPr>
            <a:lvl2pPr marL="128013" indent="-128013">
              <a:spcBef>
                <a:spcPts val="0"/>
              </a:spcBef>
              <a:defRPr sz="1400">
                <a:solidFill>
                  <a:srgbClr val="0E61FF"/>
                </a:solidFill>
              </a:defRPr>
            </a:lvl2pPr>
            <a:lvl3pPr marL="256026" indent="-128013">
              <a:spcBef>
                <a:spcPts val="0"/>
              </a:spcBef>
              <a:defRPr sz="1400">
                <a:solidFill>
                  <a:srgbClr val="0E61FF"/>
                </a:solidFill>
              </a:defRPr>
            </a:lvl3pPr>
            <a:lvl4pPr marL="384038" indent="-128013">
              <a:spcBef>
                <a:spcPts val="0"/>
              </a:spcBef>
              <a:defRPr sz="1400">
                <a:solidFill>
                  <a:srgbClr val="0E61FF"/>
                </a:solidFill>
              </a:defRPr>
            </a:lvl4pPr>
            <a:lvl5pPr>
              <a:spcBef>
                <a:spcPts val="0"/>
              </a:spcBef>
              <a:defRPr sz="1400">
                <a:solidFill>
                  <a:schemeClr val="tx1"/>
                </a:solidFill>
              </a:defRPr>
            </a:lvl5pPr>
          </a:lstStyle>
          <a:p>
            <a:r>
              <a:rPr lang="en-US" dirty="0"/>
              <a:t>Market Moves</a:t>
            </a:r>
          </a:p>
        </p:txBody>
      </p:sp>
      <p:sp>
        <p:nvSpPr>
          <p:cNvPr id="16" name="Text Placeholder 10">
            <a:extLst>
              <a:ext uri="{FF2B5EF4-FFF2-40B4-BE49-F238E27FC236}">
                <a16:creationId xmlns:a16="http://schemas.microsoft.com/office/drawing/2014/main" id="{C35A28A9-A885-375E-F718-608D40AAF281}"/>
              </a:ext>
            </a:extLst>
          </p:cNvPr>
          <p:cNvSpPr>
            <a:spLocks noGrp="1"/>
          </p:cNvSpPr>
          <p:nvPr>
            <p:ph type="body" sz="quarter" idx="16" hasCustomPrompt="1"/>
          </p:nvPr>
        </p:nvSpPr>
        <p:spPr>
          <a:xfrm>
            <a:off x="3334362" y="1867420"/>
            <a:ext cx="2474591" cy="384048"/>
          </a:xfrm>
        </p:spPr>
        <p:txBody>
          <a:bodyPr/>
          <a:lstStyle>
            <a:lvl1pPr>
              <a:spcBef>
                <a:spcPts val="0"/>
              </a:spcBef>
              <a:defRPr sz="1400" b="1">
                <a:solidFill>
                  <a:srgbClr val="0E61FF"/>
                </a:solidFill>
              </a:defRPr>
            </a:lvl1pPr>
            <a:lvl2pPr marL="128013" indent="-128013">
              <a:spcBef>
                <a:spcPts val="0"/>
              </a:spcBef>
              <a:defRPr sz="1400">
                <a:solidFill>
                  <a:srgbClr val="0E61FF"/>
                </a:solidFill>
              </a:defRPr>
            </a:lvl2pPr>
            <a:lvl3pPr marL="256026" indent="-128013">
              <a:spcBef>
                <a:spcPts val="0"/>
              </a:spcBef>
              <a:defRPr sz="1400">
                <a:solidFill>
                  <a:srgbClr val="0E61FF"/>
                </a:solidFill>
              </a:defRPr>
            </a:lvl3pPr>
            <a:lvl4pPr marL="384038" indent="-128013">
              <a:spcBef>
                <a:spcPts val="0"/>
              </a:spcBef>
              <a:defRPr sz="1400">
                <a:solidFill>
                  <a:srgbClr val="0E61FF"/>
                </a:solidFill>
              </a:defRPr>
            </a:lvl4pPr>
            <a:lvl5pPr>
              <a:spcBef>
                <a:spcPts val="0"/>
              </a:spcBef>
              <a:defRPr sz="1400">
                <a:solidFill>
                  <a:schemeClr val="tx1"/>
                </a:solidFill>
              </a:defRPr>
            </a:lvl5pPr>
          </a:lstStyle>
          <a:p>
            <a:pPr lvl="0"/>
            <a:r>
              <a:rPr lang="en-US" dirty="0"/>
              <a:t>Features</a:t>
            </a:r>
          </a:p>
        </p:txBody>
      </p:sp>
      <p:sp>
        <p:nvSpPr>
          <p:cNvPr id="17" name="Text Placeholder 10">
            <a:extLst>
              <a:ext uri="{FF2B5EF4-FFF2-40B4-BE49-F238E27FC236}">
                <a16:creationId xmlns:a16="http://schemas.microsoft.com/office/drawing/2014/main" id="{C90DE361-F0F4-EF5A-BC0B-85741A356D00}"/>
              </a:ext>
            </a:extLst>
          </p:cNvPr>
          <p:cNvSpPr>
            <a:spLocks noGrp="1"/>
          </p:cNvSpPr>
          <p:nvPr>
            <p:ph type="body" sz="quarter" idx="17" hasCustomPrompt="1"/>
          </p:nvPr>
        </p:nvSpPr>
        <p:spPr>
          <a:xfrm>
            <a:off x="6383050" y="1867420"/>
            <a:ext cx="2474591" cy="497649"/>
          </a:xfrm>
        </p:spPr>
        <p:txBody>
          <a:bodyPr/>
          <a:lstStyle>
            <a:lvl1pPr>
              <a:spcBef>
                <a:spcPts val="0"/>
              </a:spcBef>
              <a:defRPr sz="1400" b="1">
                <a:solidFill>
                  <a:srgbClr val="0E61FF"/>
                </a:solidFill>
              </a:defRPr>
            </a:lvl1pPr>
            <a:lvl2pPr marL="128013" indent="-128013">
              <a:spcBef>
                <a:spcPts val="0"/>
              </a:spcBef>
              <a:defRPr sz="1400">
                <a:solidFill>
                  <a:srgbClr val="0E61FF"/>
                </a:solidFill>
              </a:defRPr>
            </a:lvl2pPr>
            <a:lvl3pPr marL="256026" indent="-128013">
              <a:spcBef>
                <a:spcPts val="0"/>
              </a:spcBef>
              <a:defRPr sz="1400">
                <a:solidFill>
                  <a:srgbClr val="0E61FF"/>
                </a:solidFill>
              </a:defRPr>
            </a:lvl3pPr>
            <a:lvl4pPr marL="384038" indent="-128013">
              <a:spcBef>
                <a:spcPts val="0"/>
              </a:spcBef>
              <a:defRPr sz="1400">
                <a:solidFill>
                  <a:srgbClr val="0E61FF"/>
                </a:solidFill>
              </a:defRPr>
            </a:lvl4pPr>
            <a:lvl5pPr>
              <a:spcBef>
                <a:spcPts val="0"/>
              </a:spcBef>
              <a:defRPr sz="1400">
                <a:solidFill>
                  <a:schemeClr val="tx1"/>
                </a:solidFill>
              </a:defRPr>
            </a:lvl5pPr>
          </a:lstStyle>
          <a:p>
            <a:r>
              <a:rPr lang="en-US" dirty="0"/>
              <a:t>Competitor Strengths &amp; Weaknesses</a:t>
            </a:r>
          </a:p>
        </p:txBody>
      </p:sp>
      <p:sp>
        <p:nvSpPr>
          <p:cNvPr id="18" name="Text Placeholder 10">
            <a:extLst>
              <a:ext uri="{FF2B5EF4-FFF2-40B4-BE49-F238E27FC236}">
                <a16:creationId xmlns:a16="http://schemas.microsoft.com/office/drawing/2014/main" id="{EE4E175F-4DFB-5788-3DDF-D7E96C32EEFD}"/>
              </a:ext>
            </a:extLst>
          </p:cNvPr>
          <p:cNvSpPr>
            <a:spLocks noGrp="1"/>
          </p:cNvSpPr>
          <p:nvPr>
            <p:ph type="body" sz="quarter" idx="18" hasCustomPrompt="1"/>
          </p:nvPr>
        </p:nvSpPr>
        <p:spPr>
          <a:xfrm>
            <a:off x="9428523" y="1867419"/>
            <a:ext cx="2474591" cy="497649"/>
          </a:xfrm>
        </p:spPr>
        <p:txBody>
          <a:bodyPr/>
          <a:lstStyle>
            <a:lvl1pPr>
              <a:spcBef>
                <a:spcPts val="0"/>
              </a:spcBef>
              <a:defRPr sz="1400" b="1">
                <a:solidFill>
                  <a:srgbClr val="0E61FF"/>
                </a:solidFill>
              </a:defRPr>
            </a:lvl1pPr>
            <a:lvl2pPr marL="128013" indent="-128013">
              <a:spcBef>
                <a:spcPts val="0"/>
              </a:spcBef>
              <a:defRPr sz="1400">
                <a:solidFill>
                  <a:srgbClr val="0E61FF"/>
                </a:solidFill>
              </a:defRPr>
            </a:lvl2pPr>
            <a:lvl3pPr marL="256026" indent="-128013">
              <a:spcBef>
                <a:spcPts val="0"/>
              </a:spcBef>
              <a:defRPr sz="1400">
                <a:solidFill>
                  <a:srgbClr val="0E61FF"/>
                </a:solidFill>
              </a:defRPr>
            </a:lvl3pPr>
            <a:lvl4pPr marL="384038" indent="-128013">
              <a:spcBef>
                <a:spcPts val="0"/>
              </a:spcBef>
              <a:defRPr sz="1400">
                <a:solidFill>
                  <a:srgbClr val="0E61FF"/>
                </a:solidFill>
              </a:defRPr>
            </a:lvl4pPr>
            <a:lvl5pPr>
              <a:spcBef>
                <a:spcPts val="0"/>
              </a:spcBef>
              <a:defRPr sz="1400">
                <a:solidFill>
                  <a:schemeClr val="tx1"/>
                </a:solidFill>
              </a:defRPr>
            </a:lvl5pPr>
          </a:lstStyle>
          <a:p>
            <a:r>
              <a:rPr lang="en-US" dirty="0"/>
              <a:t>IBM’s Strengths &amp; Weaknesses</a:t>
            </a:r>
          </a:p>
        </p:txBody>
      </p:sp>
    </p:spTree>
    <p:extLst>
      <p:ext uri="{BB962C8B-B14F-4D97-AF65-F5344CB8AC3E}">
        <p14:creationId xmlns:p14="http://schemas.microsoft.com/office/powerpoint/2010/main" val="269024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ection, 4 item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1" cy="2672459"/>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6"/>
            <a:ext cx="2474591" cy="2672459"/>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91046"/>
            <a:ext cx="2474591" cy="2672459"/>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1" cy="2672459"/>
          </a:xfrm>
        </p:spPr>
        <p:txBody>
          <a:bodyPr/>
          <a:lstStyle>
            <a:lvl1pPr>
              <a:spcBef>
                <a:spcPts val="0"/>
              </a:spcBef>
              <a:spcAft>
                <a:spcPts val="600"/>
              </a:spcAft>
              <a:defRPr sz="1800">
                <a:solidFill>
                  <a:schemeClr val="tx1"/>
                </a:solidFill>
              </a:defRPr>
            </a:lvl1pPr>
            <a:lvl2pPr marL="128013" indent="-128013">
              <a:spcBef>
                <a:spcPts val="0"/>
              </a:spcBef>
              <a:spcAft>
                <a:spcPts val="600"/>
              </a:spcAft>
              <a:defRPr sz="1800">
                <a:solidFill>
                  <a:schemeClr val="tx1"/>
                </a:solidFill>
              </a:defRPr>
            </a:lvl2pPr>
            <a:lvl3pPr marL="256026" indent="-128013">
              <a:spcBef>
                <a:spcPts val="0"/>
              </a:spcBef>
              <a:spcAft>
                <a:spcPts val="600"/>
              </a:spcAft>
              <a:defRPr sz="1800">
                <a:solidFill>
                  <a:schemeClr val="tx1"/>
                </a:solidFill>
              </a:defRPr>
            </a:lvl3pPr>
            <a:lvl4pPr marL="384038" indent="-128013">
              <a:spcBef>
                <a:spcPts val="0"/>
              </a:spcBef>
              <a:spcAft>
                <a:spcPts val="600"/>
              </a:spcAft>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cxnSp>
        <p:nvCxnSpPr>
          <p:cNvPr id="10" name="Straight Connector 9">
            <a:extLst>
              <a:ext uri="{FF2B5EF4-FFF2-40B4-BE49-F238E27FC236}">
                <a16:creationId xmlns:a16="http://schemas.microsoft.com/office/drawing/2014/main" id="{E7BB7AEC-E4D4-3125-05AE-2B8DBAAEA6DA}"/>
              </a:ext>
            </a:extLst>
          </p:cNvPr>
          <p:cNvCxnSpPr>
            <a:cxnSpLocks/>
          </p:cNvCxnSpPr>
          <p:nvPr userDrawn="1"/>
        </p:nvCxnSpPr>
        <p:spPr bwMode="auto">
          <a:xfrm>
            <a:off x="3047603" y="3429001"/>
            <a:ext cx="0" cy="2555727"/>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21534D0-6558-92B1-BE44-D49078890FDF}"/>
              </a:ext>
            </a:extLst>
          </p:cNvPr>
          <p:cNvCxnSpPr>
            <a:cxnSpLocks/>
          </p:cNvCxnSpPr>
          <p:nvPr userDrawn="1"/>
        </p:nvCxnSpPr>
        <p:spPr bwMode="auto">
          <a:xfrm>
            <a:off x="6093683" y="3430328"/>
            <a:ext cx="0" cy="2564513"/>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8C29595-FFB1-A770-4E44-FBA6B0124636}"/>
              </a:ext>
            </a:extLst>
          </p:cNvPr>
          <p:cNvCxnSpPr>
            <a:cxnSpLocks/>
          </p:cNvCxnSpPr>
          <p:nvPr userDrawn="1"/>
        </p:nvCxnSpPr>
        <p:spPr bwMode="auto">
          <a:xfrm>
            <a:off x="9142809" y="3429001"/>
            <a:ext cx="0" cy="2554804"/>
          </a:xfrm>
          <a:prstGeom prst="line">
            <a:avLst/>
          </a:prstGeom>
          <a:ln w="6350">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itle 1">
            <a:extLst>
              <a:ext uri="{FF2B5EF4-FFF2-40B4-BE49-F238E27FC236}">
                <a16:creationId xmlns:a16="http://schemas.microsoft.com/office/drawing/2014/main" id="{B74D7F9F-BB15-3385-5E6C-4CE8DD6A0AF0}"/>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pic>
        <p:nvPicPr>
          <p:cNvPr id="2" name="Picture 1">
            <a:extLst>
              <a:ext uri="{FF2B5EF4-FFF2-40B4-BE49-F238E27FC236}">
                <a16:creationId xmlns:a16="http://schemas.microsoft.com/office/drawing/2014/main" id="{F7F87F03-E184-E92E-8319-F6354C52977F}"/>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12303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half, right side imager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096001" y="0"/>
            <a:ext cx="6096000" cy="6889322"/>
          </a:xfrm>
          <a:solidFill>
            <a:srgbClr val="E0E0E0"/>
          </a:solidFill>
        </p:spPr>
        <p:txBody>
          <a:bodyPr anchor="ctr"/>
          <a:lstStyle>
            <a:lvl1pPr algn="ctr">
              <a:defRPr>
                <a:solidFill>
                  <a:schemeClr val="tx1"/>
                </a:solidFill>
              </a:defRPr>
            </a:lvl1pPr>
          </a:lstStyle>
          <a:p>
            <a:r>
              <a:rPr lang="en-US"/>
              <a:t>Place imagery here</a:t>
            </a:r>
          </a:p>
        </p:txBody>
      </p:sp>
      <p:sp>
        <p:nvSpPr>
          <p:cNvPr id="4" name="Title 1">
            <a:extLst>
              <a:ext uri="{FF2B5EF4-FFF2-40B4-BE49-F238E27FC236}">
                <a16:creationId xmlns:a16="http://schemas.microsoft.com/office/drawing/2014/main" id="{753D1387-1AEB-51D7-32CA-2489D1480281}"/>
              </a:ext>
            </a:extLst>
          </p:cNvPr>
          <p:cNvSpPr>
            <a:spLocks noGrp="1"/>
          </p:cNvSpPr>
          <p:nvPr>
            <p:ph type="title"/>
          </p:nvPr>
        </p:nvSpPr>
        <p:spPr>
          <a:xfrm>
            <a:off x="268952" y="198287"/>
            <a:ext cx="5524575" cy="5800081"/>
          </a:xfrm>
        </p:spPr>
        <p:txBody>
          <a:bodyPr rIns="457200"/>
          <a:lstStyle>
            <a:lvl1pPr>
              <a:lnSpc>
                <a:spcPct val="100000"/>
              </a:lnSpc>
              <a:defRPr>
                <a:solidFill>
                  <a:srgbClr val="0E61FF"/>
                </a:solidFill>
              </a:defRPr>
            </a:lvl1pPr>
          </a:lstStyle>
          <a:p>
            <a:r>
              <a:rPr lang="en-US" dirty="0"/>
              <a:t>Click to edit Master title style</a:t>
            </a:r>
          </a:p>
        </p:txBody>
      </p:sp>
    </p:spTree>
    <p:extLst>
      <p:ext uri="{BB962C8B-B14F-4D97-AF65-F5344CB8AC3E}">
        <p14:creationId xmlns:p14="http://schemas.microsoft.com/office/powerpoint/2010/main" val="18276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callout,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2" y="198288"/>
            <a:ext cx="5524575" cy="1516213"/>
          </a:xfrm>
        </p:spPr>
        <p:txBody>
          <a:bodyPr rIns="457200"/>
          <a:lstStyle>
            <a:lvl1pPr>
              <a:lnSpc>
                <a:spcPct val="100000"/>
              </a:lnSpc>
              <a:defRPr>
                <a:solidFill>
                  <a:srgbClr val="0E61FF"/>
                </a:solidFill>
              </a:defRPr>
            </a:lvl1pPr>
          </a:lstStyle>
          <a:p>
            <a:r>
              <a:rPr lang="en-US" dirty="0"/>
              <a:t>Click to edit Master title style</a:t>
            </a:r>
          </a:p>
        </p:txBody>
      </p:sp>
      <p:sp>
        <p:nvSpPr>
          <p:cNvPr id="6" name="Text Placeholder 10">
            <a:extLst>
              <a:ext uri="{FF2B5EF4-FFF2-40B4-BE49-F238E27FC236}">
                <a16:creationId xmlns:a16="http://schemas.microsoft.com/office/drawing/2014/main" id="{E0DA1707-6C7E-1724-4E62-628D2A33B386}"/>
              </a:ext>
            </a:extLst>
          </p:cNvPr>
          <p:cNvSpPr>
            <a:spLocks noGrp="1"/>
          </p:cNvSpPr>
          <p:nvPr>
            <p:ph type="body" sz="quarter" idx="17"/>
          </p:nvPr>
        </p:nvSpPr>
        <p:spPr>
          <a:xfrm>
            <a:off x="291017" y="2049999"/>
            <a:ext cx="5523781" cy="3948371"/>
          </a:xfrm>
        </p:spPr>
        <p:txBody>
          <a:bodyPr/>
          <a:lstStyle>
            <a:lvl1pPr>
              <a:spcBef>
                <a:spcPts val="0"/>
              </a:spcBef>
              <a:spcAft>
                <a:spcPts val="1800"/>
              </a:spcAft>
              <a:defRPr sz="1800">
                <a:solidFill>
                  <a:schemeClr val="tx1"/>
                </a:solidFill>
              </a:defRPr>
            </a:lvl1pPr>
            <a:lvl2pPr marL="128013" indent="-128013">
              <a:spcBef>
                <a:spcPts val="0"/>
              </a:spcBef>
              <a:spcAft>
                <a:spcPts val="1800"/>
              </a:spcAft>
              <a:defRPr sz="1800">
                <a:solidFill>
                  <a:schemeClr val="tx1"/>
                </a:solidFill>
              </a:defRPr>
            </a:lvl2pPr>
            <a:lvl3pPr marL="256026" indent="-128013">
              <a:spcBef>
                <a:spcPts val="0"/>
              </a:spcBef>
              <a:spcAft>
                <a:spcPts val="1800"/>
              </a:spcAft>
              <a:defRPr sz="1800">
                <a:solidFill>
                  <a:schemeClr val="tx1"/>
                </a:solidFill>
              </a:defRPr>
            </a:lvl3pPr>
            <a:lvl4pPr marL="384038" indent="-128013">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Picture Placeholder 6">
            <a:extLst>
              <a:ext uri="{FF2B5EF4-FFF2-40B4-BE49-F238E27FC236}">
                <a16:creationId xmlns:a16="http://schemas.microsoft.com/office/drawing/2014/main" id="{DF77110D-F23F-D02A-0D13-5305F27504C0}"/>
              </a:ext>
            </a:extLst>
          </p:cNvPr>
          <p:cNvSpPr>
            <a:spLocks noGrp="1"/>
          </p:cNvSpPr>
          <p:nvPr>
            <p:ph type="pic" sz="quarter" idx="12" hasCustomPrompt="1"/>
          </p:nvPr>
        </p:nvSpPr>
        <p:spPr>
          <a:xfrm>
            <a:off x="6096001" y="0"/>
            <a:ext cx="6096000" cy="6889322"/>
          </a:xfrm>
          <a:solidFill>
            <a:srgbClr val="E0E0E0"/>
          </a:solidFill>
        </p:spPr>
        <p:txBody>
          <a:bodyPr anchor="ctr"/>
          <a:lstStyle>
            <a:lvl1pPr algn="ctr">
              <a:defRPr>
                <a:solidFill>
                  <a:schemeClr val="tx1"/>
                </a:solidFill>
              </a:defRPr>
            </a:lvl1pPr>
          </a:lstStyle>
          <a:p>
            <a:r>
              <a:rPr lang="en-US"/>
              <a:t>Place imagery here</a:t>
            </a:r>
          </a:p>
        </p:txBody>
      </p:sp>
    </p:spTree>
    <p:extLst>
      <p:ext uri="{BB962C8B-B14F-4D97-AF65-F5344CB8AC3E}">
        <p14:creationId xmlns:p14="http://schemas.microsoft.com/office/powerpoint/2010/main" val="268408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callout, big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1" cy="1608735"/>
          </a:xfrm>
        </p:spPr>
        <p:txBody>
          <a:bodyPr/>
          <a:lstStyle>
            <a:lvl1pPr>
              <a:lnSpc>
                <a:spcPct val="110000"/>
              </a:lnSpc>
              <a:defRPr sz="3200">
                <a:solidFill>
                  <a:srgbClr val="0E61FF"/>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‹Nr.›</a:t>
            </a:fld>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2263140"/>
            <a:ext cx="2477765" cy="3735230"/>
          </a:xfrm>
        </p:spPr>
        <p:txBody>
          <a:bodyPr/>
          <a:lstStyle>
            <a:lvl1pPr>
              <a:lnSpc>
                <a:spcPct val="110000"/>
              </a:lnSpc>
              <a:spcBef>
                <a:spcPts val="0"/>
              </a:spcBef>
              <a:spcAft>
                <a:spcPts val="1800"/>
              </a:spcAft>
              <a:defRPr sz="1800">
                <a:solidFill>
                  <a:schemeClr val="tx1"/>
                </a:solidFill>
              </a:defRPr>
            </a:lvl1pPr>
            <a:lvl2pPr marL="128013" indent="-128013">
              <a:lnSpc>
                <a:spcPct val="110000"/>
              </a:lnSpc>
              <a:spcBef>
                <a:spcPts val="0"/>
              </a:spcBef>
              <a:spcAft>
                <a:spcPts val="1800"/>
              </a:spcAft>
              <a:defRPr sz="1800">
                <a:solidFill>
                  <a:schemeClr val="tx1"/>
                </a:solidFill>
              </a:defRPr>
            </a:lvl2pPr>
            <a:lvl3pPr marL="256026" indent="-128013">
              <a:lnSpc>
                <a:spcPct val="110000"/>
              </a:lnSpc>
              <a:spcBef>
                <a:spcPts val="0"/>
              </a:spcBef>
              <a:spcAft>
                <a:spcPts val="1800"/>
              </a:spcAft>
              <a:defRPr sz="1800">
                <a:solidFill>
                  <a:schemeClr val="tx1"/>
                </a:solidFill>
              </a:defRPr>
            </a:lvl3pPr>
            <a:lvl4pPr marL="384038" indent="-128013">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9613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image with margin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0" y="1714500"/>
            <a:ext cx="12192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1" y="198289"/>
            <a:ext cx="11635749" cy="1237108"/>
          </a:xfrm>
        </p:spPr>
        <p:txBody>
          <a:bodyPr rIns="457200"/>
          <a:lstStyle>
            <a:lvl1pPr>
              <a:lnSpc>
                <a:spcPct val="100000"/>
              </a:lnSpc>
              <a:defRPr>
                <a:solidFill>
                  <a:srgbClr val="0E61FF"/>
                </a:solidFill>
              </a:defRPr>
            </a:lvl1pPr>
          </a:lstStyle>
          <a:p>
            <a:r>
              <a:rPr lang="en-US" dirty="0"/>
              <a:t>Click to edit Master title style</a:t>
            </a:r>
          </a:p>
        </p:txBody>
      </p:sp>
      <p:pic>
        <p:nvPicPr>
          <p:cNvPr id="2" name="Picture 1">
            <a:extLst>
              <a:ext uri="{FF2B5EF4-FFF2-40B4-BE49-F238E27FC236}">
                <a16:creationId xmlns:a16="http://schemas.microsoft.com/office/drawing/2014/main" id="{A113CFC6-7F71-1C6D-0CC5-876D326F3B07}"/>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04002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wo image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0" y="1714501"/>
            <a:ext cx="6095207" cy="5143500"/>
          </a:xfrm>
          <a:solidFill>
            <a:srgbClr val="E0E0E0"/>
          </a:solidFill>
        </p:spPr>
        <p:txBody>
          <a:bodyPr anchor="ctr"/>
          <a:lstStyle>
            <a:lvl1pPr algn="ctr">
              <a:defRPr>
                <a:solidFill>
                  <a:schemeClr val="accent5"/>
                </a:solidFill>
              </a:defRPr>
            </a:lvl1pPr>
          </a:lstStyle>
          <a:p>
            <a:r>
              <a:rPr lang="en-US"/>
              <a:t>Place imagery here</a:t>
            </a:r>
          </a:p>
        </p:txBody>
      </p:sp>
      <p:sp>
        <p:nvSpPr>
          <p:cNvPr id="2" name="Picture Placeholder 10">
            <a:extLst>
              <a:ext uri="{FF2B5EF4-FFF2-40B4-BE49-F238E27FC236}">
                <a16:creationId xmlns:a16="http://schemas.microsoft.com/office/drawing/2014/main" id="{B6E0CF3B-8B59-A4D8-165F-D1C4D8221531}"/>
              </a:ext>
            </a:extLst>
          </p:cNvPr>
          <p:cNvSpPr>
            <a:spLocks noGrp="1"/>
          </p:cNvSpPr>
          <p:nvPr>
            <p:ph type="pic" sz="quarter" idx="16" hasCustomPrompt="1"/>
          </p:nvPr>
        </p:nvSpPr>
        <p:spPr>
          <a:xfrm>
            <a:off x="6096794" y="1714501"/>
            <a:ext cx="6095207"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1" y="198289"/>
            <a:ext cx="11635749" cy="1237108"/>
          </a:xfrm>
        </p:spPr>
        <p:txBody>
          <a:bodyPr rIns="457200"/>
          <a:lstStyle>
            <a:lvl1pPr>
              <a:lnSpc>
                <a:spcPct val="100000"/>
              </a:lnSpc>
              <a:defRPr>
                <a:solidFill>
                  <a:srgbClr val="0E61FF"/>
                </a:solidFill>
              </a:defRPr>
            </a:lvl1pPr>
          </a:lstStyle>
          <a:p>
            <a:r>
              <a:rPr lang="en-US" dirty="0"/>
              <a:t>Click to edit Master title style</a:t>
            </a:r>
          </a:p>
        </p:txBody>
      </p:sp>
      <p:pic>
        <p:nvPicPr>
          <p:cNvPr id="4" name="Picture 3">
            <a:extLst>
              <a:ext uri="{FF2B5EF4-FFF2-40B4-BE49-F238E27FC236}">
                <a16:creationId xmlns:a16="http://schemas.microsoft.com/office/drawing/2014/main" id="{993B973A-2D5F-B86F-A5EC-608C9851C75B}"/>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41312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3 image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0" y="1714501"/>
            <a:ext cx="406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1" y="198289"/>
            <a:ext cx="11635749" cy="1237108"/>
          </a:xfrm>
        </p:spPr>
        <p:txBody>
          <a:bodyPr rIns="457200"/>
          <a:lstStyle>
            <a:lvl1pPr>
              <a:lnSpc>
                <a:spcPct val="100000"/>
              </a:lnSpc>
              <a:defRPr>
                <a:solidFill>
                  <a:srgbClr val="0E61FF"/>
                </a:solidFill>
              </a:defRPr>
            </a:lvl1pPr>
          </a:lstStyle>
          <a:p>
            <a:r>
              <a:rPr lang="en-US" dirty="0"/>
              <a:t>Click to edit Master title style</a:t>
            </a:r>
          </a:p>
        </p:txBody>
      </p:sp>
      <p:sp>
        <p:nvSpPr>
          <p:cNvPr id="9" name="Picture Placeholder 10">
            <a:extLst>
              <a:ext uri="{FF2B5EF4-FFF2-40B4-BE49-F238E27FC236}">
                <a16:creationId xmlns:a16="http://schemas.microsoft.com/office/drawing/2014/main" id="{1D9D1164-4A93-B0E2-6D25-F8864846A006}"/>
              </a:ext>
            </a:extLst>
          </p:cNvPr>
          <p:cNvSpPr>
            <a:spLocks noGrp="1"/>
          </p:cNvSpPr>
          <p:nvPr userDrawn="1">
            <p:ph type="pic" sz="quarter" idx="16" hasCustomPrompt="1"/>
          </p:nvPr>
        </p:nvSpPr>
        <p:spPr>
          <a:xfrm>
            <a:off x="4064001" y="1714501"/>
            <a:ext cx="406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10" name="Picture Placeholder 10">
            <a:extLst>
              <a:ext uri="{FF2B5EF4-FFF2-40B4-BE49-F238E27FC236}">
                <a16:creationId xmlns:a16="http://schemas.microsoft.com/office/drawing/2014/main" id="{3F8B56AF-52AA-5E59-BA88-70404F278A0E}"/>
              </a:ext>
            </a:extLst>
          </p:cNvPr>
          <p:cNvSpPr>
            <a:spLocks noGrp="1"/>
          </p:cNvSpPr>
          <p:nvPr>
            <p:ph type="pic" sz="quarter" idx="17" hasCustomPrompt="1"/>
          </p:nvPr>
        </p:nvSpPr>
        <p:spPr>
          <a:xfrm>
            <a:off x="8128000" y="1714501"/>
            <a:ext cx="4064000" cy="5143500"/>
          </a:xfrm>
          <a:solidFill>
            <a:srgbClr val="E0E0E0"/>
          </a:solidFill>
        </p:spPr>
        <p:txBody>
          <a:bodyPr anchor="ctr"/>
          <a:lstStyle>
            <a:lvl1pPr algn="ctr">
              <a:defRPr>
                <a:solidFill>
                  <a:schemeClr val="accent5"/>
                </a:solidFill>
              </a:defRPr>
            </a:lvl1pPr>
          </a:lstStyle>
          <a:p>
            <a:r>
              <a:rPr lang="en-US"/>
              <a:t>Place imagery here</a:t>
            </a:r>
          </a:p>
        </p:txBody>
      </p:sp>
      <p:pic>
        <p:nvPicPr>
          <p:cNvPr id="2" name="Picture 1">
            <a:extLst>
              <a:ext uri="{FF2B5EF4-FFF2-40B4-BE49-F238E27FC236}">
                <a16:creationId xmlns:a16="http://schemas.microsoft.com/office/drawing/2014/main" id="{7B6D8E62-6922-220E-6C33-61DE27505AE7}"/>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93595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76822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4 images">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 y="1714501"/>
            <a:ext cx="3047603"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3BB8FDD-3412-E9EE-8A7C-A6A76F2B68D8}"/>
              </a:ext>
            </a:extLst>
          </p:cNvPr>
          <p:cNvSpPr>
            <a:spLocks noGrp="1"/>
          </p:cNvSpPr>
          <p:nvPr>
            <p:ph type="title"/>
          </p:nvPr>
        </p:nvSpPr>
        <p:spPr>
          <a:xfrm>
            <a:off x="268951" y="198289"/>
            <a:ext cx="11635749" cy="1237108"/>
          </a:xfrm>
        </p:spPr>
        <p:txBody>
          <a:bodyPr rIns="457200"/>
          <a:lstStyle>
            <a:lvl1pPr>
              <a:lnSpc>
                <a:spcPct val="100000"/>
              </a:lnSpc>
              <a:defRPr>
                <a:solidFill>
                  <a:srgbClr val="0E61FF"/>
                </a:solidFill>
              </a:defRPr>
            </a:lvl1pPr>
          </a:lstStyle>
          <a:p>
            <a:r>
              <a:rPr lang="en-US" dirty="0"/>
              <a:t>Click to edit Master title style</a:t>
            </a:r>
          </a:p>
        </p:txBody>
      </p:sp>
      <p:sp>
        <p:nvSpPr>
          <p:cNvPr id="2" name="Picture Placeholder 10">
            <a:extLst>
              <a:ext uri="{FF2B5EF4-FFF2-40B4-BE49-F238E27FC236}">
                <a16:creationId xmlns:a16="http://schemas.microsoft.com/office/drawing/2014/main" id="{D498F1FB-22B3-9AAC-6790-A9D6D32D4562}"/>
              </a:ext>
            </a:extLst>
          </p:cNvPr>
          <p:cNvSpPr>
            <a:spLocks noGrp="1"/>
          </p:cNvSpPr>
          <p:nvPr>
            <p:ph type="pic" sz="quarter" idx="16" hasCustomPrompt="1"/>
          </p:nvPr>
        </p:nvSpPr>
        <p:spPr>
          <a:xfrm>
            <a:off x="3048397" y="1714501"/>
            <a:ext cx="3047603" cy="5143500"/>
          </a:xfrm>
          <a:solidFill>
            <a:srgbClr val="E0E0E0"/>
          </a:solidFill>
        </p:spPr>
        <p:txBody>
          <a:bodyPr anchor="ctr"/>
          <a:lstStyle>
            <a:lvl1pPr algn="ctr">
              <a:defRPr>
                <a:solidFill>
                  <a:schemeClr val="accent5"/>
                </a:solidFill>
              </a:defRPr>
            </a:lvl1pPr>
          </a:lstStyle>
          <a:p>
            <a:r>
              <a:rPr lang="en-US"/>
              <a:t>Place imagery here</a:t>
            </a:r>
          </a:p>
        </p:txBody>
      </p:sp>
      <p:sp>
        <p:nvSpPr>
          <p:cNvPr id="4" name="Picture Placeholder 10">
            <a:extLst>
              <a:ext uri="{FF2B5EF4-FFF2-40B4-BE49-F238E27FC236}">
                <a16:creationId xmlns:a16="http://schemas.microsoft.com/office/drawing/2014/main" id="{5CAB4620-2F71-B201-4FA4-5417D584CB13}"/>
              </a:ext>
            </a:extLst>
          </p:cNvPr>
          <p:cNvSpPr>
            <a:spLocks noGrp="1"/>
          </p:cNvSpPr>
          <p:nvPr>
            <p:ph type="pic" sz="quarter" idx="17" hasCustomPrompt="1"/>
          </p:nvPr>
        </p:nvSpPr>
        <p:spPr>
          <a:xfrm>
            <a:off x="6096000" y="1714501"/>
            <a:ext cx="3047603" cy="5143500"/>
          </a:xfrm>
          <a:solidFill>
            <a:srgbClr val="E0E0E0"/>
          </a:solidFill>
        </p:spPr>
        <p:txBody>
          <a:bodyPr anchor="ctr"/>
          <a:lstStyle>
            <a:lvl1pPr algn="ctr">
              <a:defRPr>
                <a:solidFill>
                  <a:schemeClr val="accent5"/>
                </a:solidFill>
              </a:defRPr>
            </a:lvl1pPr>
          </a:lstStyle>
          <a:p>
            <a:r>
              <a:rPr lang="en-US"/>
              <a:t>Place imagery here</a:t>
            </a:r>
          </a:p>
        </p:txBody>
      </p:sp>
      <p:sp>
        <p:nvSpPr>
          <p:cNvPr id="6" name="Picture Placeholder 10">
            <a:extLst>
              <a:ext uri="{FF2B5EF4-FFF2-40B4-BE49-F238E27FC236}">
                <a16:creationId xmlns:a16="http://schemas.microsoft.com/office/drawing/2014/main" id="{40DA3C1D-4FE8-61BF-7D06-224706641BF0}"/>
              </a:ext>
            </a:extLst>
          </p:cNvPr>
          <p:cNvSpPr>
            <a:spLocks noGrp="1"/>
          </p:cNvSpPr>
          <p:nvPr>
            <p:ph type="pic" sz="quarter" idx="18" hasCustomPrompt="1"/>
          </p:nvPr>
        </p:nvSpPr>
        <p:spPr>
          <a:xfrm>
            <a:off x="9144397" y="1714501"/>
            <a:ext cx="3047603" cy="5143500"/>
          </a:xfrm>
          <a:solidFill>
            <a:srgbClr val="E0E0E0"/>
          </a:solidFill>
        </p:spPr>
        <p:txBody>
          <a:bodyPr anchor="ctr"/>
          <a:lstStyle>
            <a:lvl1pPr algn="ctr">
              <a:defRPr>
                <a:solidFill>
                  <a:schemeClr val="accent5"/>
                </a:solidFill>
              </a:defRPr>
            </a:lvl1pPr>
          </a:lstStyle>
          <a:p>
            <a:r>
              <a:rPr lang="en-US"/>
              <a:t>Place imagery here</a:t>
            </a:r>
          </a:p>
        </p:txBody>
      </p:sp>
      <p:pic>
        <p:nvPicPr>
          <p:cNvPr id="7" name="Picture 6">
            <a:extLst>
              <a:ext uri="{FF2B5EF4-FFF2-40B4-BE49-F238E27FC236}">
                <a16:creationId xmlns:a16="http://schemas.microsoft.com/office/drawing/2014/main" id="{16F495FE-7522-4D13-070D-9252FE9300E1}"/>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41517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text, cyan background, illustration 1">
    <p:bg>
      <p:bgPr>
        <a:solidFill>
          <a:srgbClr val="EEF6FF"/>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10904466-2B5F-6EA8-820B-F755AB4A7FC5}"/>
              </a:ext>
            </a:extLst>
          </p:cNvPr>
          <p:cNvSpPr>
            <a:spLocks noGrp="1"/>
          </p:cNvSpPr>
          <p:nvPr>
            <p:ph type="title"/>
          </p:nvPr>
        </p:nvSpPr>
        <p:spPr>
          <a:xfrm>
            <a:off x="288889" y="169654"/>
            <a:ext cx="5545751" cy="894215"/>
          </a:xfrm>
        </p:spPr>
        <p:txBody>
          <a:bodyPr/>
          <a:lstStyle>
            <a:lvl1pPr>
              <a:lnSpc>
                <a:spcPct val="100000"/>
              </a:lnSpc>
              <a:defRPr sz="3200">
                <a:solidFill>
                  <a:srgbClr val="0E61FF"/>
                </a:solidFill>
              </a:defRPr>
            </a:lvl1pPr>
          </a:lstStyle>
          <a:p>
            <a:r>
              <a:rPr lang="en-US" dirty="0"/>
              <a:t>Click to edit Master title style</a:t>
            </a:r>
          </a:p>
        </p:txBody>
      </p:sp>
      <p:sp>
        <p:nvSpPr>
          <p:cNvPr id="2" name="Text Placeholder 4">
            <a:extLst>
              <a:ext uri="{FF2B5EF4-FFF2-40B4-BE49-F238E27FC236}">
                <a16:creationId xmlns:a16="http://schemas.microsoft.com/office/drawing/2014/main" id="{8283FAF3-ECB8-3BD2-0CF5-4CDA02588744}"/>
              </a:ext>
            </a:extLst>
          </p:cNvPr>
          <p:cNvSpPr>
            <a:spLocks noGrp="1"/>
          </p:cNvSpPr>
          <p:nvPr>
            <p:ph type="body" sz="quarter" idx="12"/>
          </p:nvPr>
        </p:nvSpPr>
        <p:spPr>
          <a:xfrm>
            <a:off x="287998" y="1717767"/>
            <a:ext cx="545284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pic>
        <p:nvPicPr>
          <p:cNvPr id="7" name="Picture 6">
            <a:extLst>
              <a:ext uri="{FF2B5EF4-FFF2-40B4-BE49-F238E27FC236}">
                <a16:creationId xmlns:a16="http://schemas.microsoft.com/office/drawing/2014/main" id="{767E7CCA-48D6-18DE-89B4-0A7E36F31752}"/>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63561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Left side text, cyan+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F3BA29-E81F-2784-6F22-55C9D69D735C}"/>
              </a:ext>
            </a:extLst>
          </p:cNvPr>
          <p:cNvSpPr>
            <a:spLocks/>
          </p:cNvSpPr>
          <p:nvPr userDrawn="1"/>
        </p:nvSpPr>
        <p:spPr bwMode="auto">
          <a:xfrm>
            <a:off x="0" y="0"/>
            <a:ext cx="6095999" cy="6858000"/>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570" fontAlgn="base">
              <a:spcBef>
                <a:spcPct val="0"/>
              </a:spcBef>
              <a:spcAft>
                <a:spcPct val="0"/>
              </a:spcAft>
            </a:pPr>
            <a:endParaRPr lang="en-US" sz="933">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‹Nr.›</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8" y="1717767"/>
            <a:ext cx="545284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5494252"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4" name="Footer Placeholder 7">
            <a:extLst>
              <a:ext uri="{FF2B5EF4-FFF2-40B4-BE49-F238E27FC236}">
                <a16:creationId xmlns:a16="http://schemas.microsoft.com/office/drawing/2014/main" id="{43DE569B-910A-88C8-FFC5-CA9BD9CB004F}"/>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9" name="Picture 8" descr="A blue dots on a black background&#10;&#10;Description automatically generated">
            <a:extLst>
              <a:ext uri="{FF2B5EF4-FFF2-40B4-BE49-F238E27FC236}">
                <a16:creationId xmlns:a16="http://schemas.microsoft.com/office/drawing/2014/main" id="{72BEF6BF-6A5F-C9A2-5766-CCAE323C740B}"/>
              </a:ext>
            </a:extLst>
          </p:cNvPr>
          <p:cNvPicPr>
            <a:picLocks noChangeAspect="1"/>
          </p:cNvPicPr>
          <p:nvPr userDrawn="1"/>
        </p:nvPicPr>
        <p:blipFill rotWithShape="1">
          <a:blip r:embed="rId2"/>
          <a:srcRect l="17283" r="54129" b="11184"/>
          <a:stretch/>
        </p:blipFill>
        <p:spPr>
          <a:xfrm flipH="1">
            <a:off x="8267699" y="0"/>
            <a:ext cx="3924301" cy="6858000"/>
          </a:xfrm>
          <a:prstGeom prst="rect">
            <a:avLst/>
          </a:prstGeom>
        </p:spPr>
      </p:pic>
      <p:sp>
        <p:nvSpPr>
          <p:cNvPr id="11" name="Rectangle 10">
            <a:extLst>
              <a:ext uri="{FF2B5EF4-FFF2-40B4-BE49-F238E27FC236}">
                <a16:creationId xmlns:a16="http://schemas.microsoft.com/office/drawing/2014/main" id="{167B5579-4CAC-F756-1C40-487AA78A6B44}"/>
              </a:ext>
            </a:extLst>
          </p:cNvPr>
          <p:cNvSpPr/>
          <p:nvPr userDrawn="1"/>
        </p:nvSpPr>
        <p:spPr bwMode="auto">
          <a:xfrm>
            <a:off x="11084119" y="166645"/>
            <a:ext cx="838670" cy="40584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pic>
        <p:nvPicPr>
          <p:cNvPr id="12" name="Picture 11">
            <a:extLst>
              <a:ext uri="{FF2B5EF4-FFF2-40B4-BE49-F238E27FC236}">
                <a16:creationId xmlns:a16="http://schemas.microsoft.com/office/drawing/2014/main" id="{EF15767D-DE2A-E188-BABE-072215584176}"/>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79972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text, cyan background, illustration 3">
    <p:bg>
      <p:bgPr>
        <a:solidFill>
          <a:srgbClr val="EEF6FF"/>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16" name="Title 1">
            <a:extLst>
              <a:ext uri="{FF2B5EF4-FFF2-40B4-BE49-F238E27FC236}">
                <a16:creationId xmlns:a16="http://schemas.microsoft.com/office/drawing/2014/main" id="{497DADEA-7960-658B-3101-5BFD1C18F40A}"/>
              </a:ext>
            </a:extLst>
          </p:cNvPr>
          <p:cNvSpPr>
            <a:spLocks noGrp="1"/>
          </p:cNvSpPr>
          <p:nvPr>
            <p:ph type="title"/>
          </p:nvPr>
        </p:nvSpPr>
        <p:spPr>
          <a:xfrm>
            <a:off x="288889" y="169654"/>
            <a:ext cx="5545751" cy="5828715"/>
          </a:xfrm>
        </p:spPr>
        <p:txBody>
          <a:bodyPr/>
          <a:lstStyle>
            <a:lvl1pPr>
              <a:lnSpc>
                <a:spcPct val="100000"/>
              </a:lnSpc>
              <a:defRPr sz="3200">
                <a:solidFill>
                  <a:srgbClr val="0E61FF"/>
                </a:solidFill>
              </a:defRPr>
            </a:lvl1pPr>
          </a:lstStyle>
          <a:p>
            <a:r>
              <a:rPr lang="en-US" dirty="0"/>
              <a:t>Click to edit Master title style</a:t>
            </a:r>
          </a:p>
        </p:txBody>
      </p:sp>
      <p:pic>
        <p:nvPicPr>
          <p:cNvPr id="3" name="Picture 2">
            <a:extLst>
              <a:ext uri="{FF2B5EF4-FFF2-40B4-BE49-F238E27FC236}">
                <a16:creationId xmlns:a16="http://schemas.microsoft.com/office/drawing/2014/main" id="{4A2E8B07-40CC-3068-09A8-0CA2A87F1333}"/>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6219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lide Break Light">
    <p:bg>
      <p:bgPr>
        <a:solidFill>
          <a:srgbClr val="EEF6FF"/>
        </a:solidFill>
        <a:effectLst/>
      </p:bgPr>
    </p:bg>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65870CAD-3CD9-9E14-7E67-0BC1FB4FAB60}"/>
              </a:ext>
            </a:extLst>
          </p:cNvPr>
          <p:cNvPicPr>
            <a:picLocks noChangeAspect="1"/>
          </p:cNvPicPr>
          <p:nvPr userDrawn="1"/>
        </p:nvPicPr>
        <p:blipFill rotWithShape="1">
          <a:blip r:embed="rId2"/>
          <a:srcRect l="61004" t="42894" r="1966"/>
          <a:stretch/>
        </p:blipFill>
        <p:spPr>
          <a:xfrm>
            <a:off x="4286250" y="0"/>
            <a:ext cx="7905750" cy="6858000"/>
          </a:xfrm>
          <a:prstGeom prst="rect">
            <a:avLst/>
          </a:prstGeom>
        </p:spPr>
      </p:pic>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5545751" cy="5138738"/>
          </a:xfrm>
        </p:spPr>
        <p:txBody>
          <a:bodyPr anchor="ctr"/>
          <a:lstStyle>
            <a:lvl1pPr>
              <a:lnSpc>
                <a:spcPct val="100000"/>
              </a:lnSpc>
              <a:defRPr sz="6500">
                <a:solidFill>
                  <a:srgbClr val="0E61FF"/>
                </a:solidFill>
              </a:defRPr>
            </a:lvl1pPr>
          </a:lstStyle>
          <a:p>
            <a:r>
              <a:rPr lang="en-US" dirty="0"/>
              <a:t>Click to edit Master title style</a:t>
            </a:r>
          </a:p>
        </p:txBody>
      </p:sp>
      <p:pic>
        <p:nvPicPr>
          <p:cNvPr id="7" name="Picture 6">
            <a:extLst>
              <a:ext uri="{FF2B5EF4-FFF2-40B4-BE49-F238E27FC236}">
                <a16:creationId xmlns:a16="http://schemas.microsoft.com/office/drawing/2014/main" id="{75B672DE-4F32-E728-30C3-1552458E6106}"/>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422385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lide Break Med">
    <p:bg>
      <p:bgPr>
        <a:solidFill>
          <a:srgbClr val="0E61FF"/>
        </a:solidFill>
        <a:effectLst/>
      </p:bgPr>
    </p:bg>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65870CAD-3CD9-9E14-7E67-0BC1FB4FAB60}"/>
              </a:ext>
            </a:extLst>
          </p:cNvPr>
          <p:cNvPicPr>
            <a:picLocks noChangeAspect="1"/>
          </p:cNvPicPr>
          <p:nvPr userDrawn="1"/>
        </p:nvPicPr>
        <p:blipFill rotWithShape="1">
          <a:blip r:embed="rId2">
            <a:biLevel thresh="25000"/>
          </a:blip>
          <a:srcRect l="61004" t="42894" r="1966"/>
          <a:stretch/>
        </p:blipFill>
        <p:spPr>
          <a:xfrm>
            <a:off x="4286250" y="0"/>
            <a:ext cx="7905750" cy="6858000"/>
          </a:xfrm>
          <a:prstGeom prst="rect">
            <a:avLst/>
          </a:prstGeom>
        </p:spPr>
      </p:pic>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5545751" cy="5138738"/>
          </a:xfrm>
        </p:spPr>
        <p:txBody>
          <a:bodyPr anchor="ctr"/>
          <a:lstStyle>
            <a:lvl1pPr>
              <a:lnSpc>
                <a:spcPct val="100000"/>
              </a:lnSpc>
              <a:defRPr sz="6500">
                <a:solidFill>
                  <a:schemeClr val="bg1"/>
                </a:solidFill>
              </a:defRPr>
            </a:lvl1pPr>
          </a:lstStyle>
          <a:p>
            <a:r>
              <a:rPr lang="en-US" dirty="0"/>
              <a:t>Click to edit Master title style</a:t>
            </a:r>
          </a:p>
        </p:txBody>
      </p:sp>
      <p:sp>
        <p:nvSpPr>
          <p:cNvPr id="3" name="Footer Placeholder 7">
            <a:extLst>
              <a:ext uri="{FF2B5EF4-FFF2-40B4-BE49-F238E27FC236}">
                <a16:creationId xmlns:a16="http://schemas.microsoft.com/office/drawing/2014/main" id="{AB30B22F-E8E5-2375-E6E8-12D80D1FD236}"/>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chemeClr val="bg1"/>
                </a:solidFill>
              </a:rPr>
              <a:t>IBM </a:t>
            </a:r>
            <a:r>
              <a:rPr lang="en-US" sz="800" b="1">
                <a:solidFill>
                  <a:schemeClr val="bg1"/>
                </a:solidFill>
                <a:latin typeface="IBM Plex Sans Medm" panose="020B0503050203000203" pitchFamily="34" charset="0"/>
              </a:rPr>
              <a:t>Fast Start </a:t>
            </a:r>
            <a:r>
              <a:rPr lang="en-US" sz="800">
                <a:solidFill>
                  <a:schemeClr val="bg1"/>
                </a:solidFill>
              </a:rPr>
              <a:t>/ © 2024 IBM Corporation</a:t>
            </a:r>
          </a:p>
        </p:txBody>
      </p:sp>
      <p:pic>
        <p:nvPicPr>
          <p:cNvPr id="8" name="Picture 7" descr="A black and white logo&#10;&#10;Description automatically generated">
            <a:extLst>
              <a:ext uri="{FF2B5EF4-FFF2-40B4-BE49-F238E27FC236}">
                <a16:creationId xmlns:a16="http://schemas.microsoft.com/office/drawing/2014/main" id="{B1509E8D-9C4E-7FBE-0E28-12FC2A88CA9D}"/>
              </a:ext>
            </a:extLst>
          </p:cNvPr>
          <p:cNvPicPr>
            <a:picLocks noChangeAspect="1"/>
          </p:cNvPicPr>
          <p:nvPr userDrawn="1"/>
        </p:nvPicPr>
        <p:blipFill rotWithShape="1">
          <a:blip r:embed="rId3"/>
          <a:srcRect l="2620" r="10109" b="29098"/>
          <a:stretch/>
        </p:blipFill>
        <p:spPr>
          <a:xfrm>
            <a:off x="11115058" y="191894"/>
            <a:ext cx="775225" cy="341505"/>
          </a:xfrm>
          <a:prstGeom prst="rect">
            <a:avLst/>
          </a:prstGeom>
        </p:spPr>
      </p:pic>
    </p:spTree>
    <p:extLst>
      <p:ext uri="{BB962C8B-B14F-4D97-AF65-F5344CB8AC3E}">
        <p14:creationId xmlns:p14="http://schemas.microsoft.com/office/powerpoint/2010/main" val="188194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Slide Break Dark">
    <p:bg>
      <p:bgPr>
        <a:solidFill>
          <a:srgbClr val="001D6C"/>
        </a:solidFill>
        <a:effectLst/>
      </p:bgPr>
    </p:bg>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65870CAD-3CD9-9E14-7E67-0BC1FB4FAB60}"/>
              </a:ext>
            </a:extLst>
          </p:cNvPr>
          <p:cNvPicPr>
            <a:picLocks noChangeAspect="1"/>
          </p:cNvPicPr>
          <p:nvPr userDrawn="1"/>
        </p:nvPicPr>
        <p:blipFill rotWithShape="1">
          <a:blip r:embed="rId2">
            <a:biLevel thresh="25000"/>
          </a:blip>
          <a:srcRect l="61004" t="42894" r="1966"/>
          <a:stretch/>
        </p:blipFill>
        <p:spPr>
          <a:xfrm>
            <a:off x="4286250" y="0"/>
            <a:ext cx="7905750" cy="6858000"/>
          </a:xfrm>
          <a:prstGeom prst="rect">
            <a:avLst/>
          </a:prstGeom>
        </p:spPr>
      </p:pic>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5545751" cy="5138738"/>
          </a:xfrm>
        </p:spPr>
        <p:txBody>
          <a:bodyPr anchor="ctr"/>
          <a:lstStyle>
            <a:lvl1pPr>
              <a:lnSpc>
                <a:spcPct val="100000"/>
              </a:lnSpc>
              <a:defRPr sz="6500">
                <a:solidFill>
                  <a:schemeClr val="bg1"/>
                </a:solidFill>
              </a:defRPr>
            </a:lvl1pPr>
          </a:lstStyle>
          <a:p>
            <a:r>
              <a:rPr lang="en-US" dirty="0"/>
              <a:t>Click to edit Master title style</a:t>
            </a:r>
          </a:p>
        </p:txBody>
      </p:sp>
      <p:sp>
        <p:nvSpPr>
          <p:cNvPr id="3" name="Footer Placeholder 7">
            <a:extLst>
              <a:ext uri="{FF2B5EF4-FFF2-40B4-BE49-F238E27FC236}">
                <a16:creationId xmlns:a16="http://schemas.microsoft.com/office/drawing/2014/main" id="{AB30B22F-E8E5-2375-E6E8-12D80D1FD236}"/>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chemeClr val="bg1"/>
                </a:solidFill>
              </a:rPr>
              <a:t>IBM </a:t>
            </a:r>
            <a:r>
              <a:rPr lang="en-US" sz="800" b="1">
                <a:solidFill>
                  <a:schemeClr val="bg1"/>
                </a:solidFill>
                <a:latin typeface="IBM Plex Sans Medm" panose="020B0503050203000203" pitchFamily="34" charset="0"/>
              </a:rPr>
              <a:t>Fast Start </a:t>
            </a:r>
            <a:r>
              <a:rPr lang="en-US" sz="800">
                <a:solidFill>
                  <a:schemeClr val="bg1"/>
                </a:solidFill>
              </a:rPr>
              <a:t>/ © 2024 IBM Corporation</a:t>
            </a:r>
          </a:p>
        </p:txBody>
      </p:sp>
      <p:pic>
        <p:nvPicPr>
          <p:cNvPr id="2" name="Picture 1" descr="A black and white logo&#10;&#10;Description automatically generated">
            <a:extLst>
              <a:ext uri="{FF2B5EF4-FFF2-40B4-BE49-F238E27FC236}">
                <a16:creationId xmlns:a16="http://schemas.microsoft.com/office/drawing/2014/main" id="{5CEE8186-A7E7-72F2-0B26-84D1C57CF2F5}"/>
              </a:ext>
            </a:extLst>
          </p:cNvPr>
          <p:cNvPicPr>
            <a:picLocks noChangeAspect="1"/>
          </p:cNvPicPr>
          <p:nvPr userDrawn="1"/>
        </p:nvPicPr>
        <p:blipFill rotWithShape="1">
          <a:blip r:embed="rId3"/>
          <a:srcRect l="2620" r="10109" b="29098"/>
          <a:stretch/>
        </p:blipFill>
        <p:spPr>
          <a:xfrm>
            <a:off x="11115058" y="191894"/>
            <a:ext cx="775225" cy="341505"/>
          </a:xfrm>
          <a:prstGeom prst="rect">
            <a:avLst/>
          </a:prstGeom>
        </p:spPr>
      </p:pic>
    </p:spTree>
    <p:extLst>
      <p:ext uri="{BB962C8B-B14F-4D97-AF65-F5344CB8AC3E}">
        <p14:creationId xmlns:p14="http://schemas.microsoft.com/office/powerpoint/2010/main" val="17768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Slide Break Light">
    <p:bg>
      <p:bgPr>
        <a:solidFill>
          <a:srgbClr val="EEF6FF"/>
        </a:solidFill>
        <a:effectLst/>
      </p:bgPr>
    </p:bg>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7393EB8-9390-AF94-0248-2EF613AB0559}"/>
              </a:ext>
            </a:extLst>
          </p:cNvPr>
          <p:cNvPicPr>
            <a:picLocks noChangeAspect="1"/>
          </p:cNvPicPr>
          <p:nvPr userDrawn="1"/>
        </p:nvPicPr>
        <p:blipFill rotWithShape="1">
          <a:blip r:embed="rId2"/>
          <a:srcRect l="30693" t="54230" b="4619"/>
          <a:stretch/>
        </p:blipFill>
        <p:spPr>
          <a:xfrm>
            <a:off x="0" y="3429000"/>
            <a:ext cx="12192000" cy="3429000"/>
          </a:xfrm>
          <a:prstGeom prst="rect">
            <a:avLst/>
          </a:prstGeom>
        </p:spPr>
      </p:pic>
      <p:sp>
        <p:nvSpPr>
          <p:cNvPr id="9" name="Rectangle 8">
            <a:extLst>
              <a:ext uri="{FF2B5EF4-FFF2-40B4-BE49-F238E27FC236}">
                <a16:creationId xmlns:a16="http://schemas.microsoft.com/office/drawing/2014/main" id="{C5933B1A-5D2E-BA78-5518-FDC259321D6F}"/>
              </a:ext>
            </a:extLst>
          </p:cNvPr>
          <p:cNvSpPr/>
          <p:nvPr userDrawn="1"/>
        </p:nvSpPr>
        <p:spPr bwMode="auto">
          <a:xfrm>
            <a:off x="11734204" y="6399493"/>
            <a:ext cx="201453" cy="28919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ectangle 6">
            <a:extLst>
              <a:ext uri="{FF2B5EF4-FFF2-40B4-BE49-F238E27FC236}">
                <a16:creationId xmlns:a16="http://schemas.microsoft.com/office/drawing/2014/main" id="{69CCF156-7143-16F5-1680-602388994C6B}"/>
              </a:ext>
            </a:extLst>
          </p:cNvPr>
          <p:cNvSpPr/>
          <p:nvPr userDrawn="1"/>
        </p:nvSpPr>
        <p:spPr bwMode="auto">
          <a:xfrm>
            <a:off x="222637" y="6469419"/>
            <a:ext cx="1948069" cy="123111"/>
          </a:xfrm>
          <a:prstGeom prst="rect">
            <a:avLst/>
          </a:prstGeom>
          <a:solidFill>
            <a:srgbClr val="EE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11479021" cy="3429000"/>
          </a:xfrm>
        </p:spPr>
        <p:txBody>
          <a:bodyPr anchor="ctr"/>
          <a:lstStyle>
            <a:lvl1pPr algn="ctr">
              <a:lnSpc>
                <a:spcPct val="100000"/>
              </a:lnSpc>
              <a:defRPr sz="6500">
                <a:solidFill>
                  <a:srgbClr val="0E61FF"/>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BDA06D90-14F3-7778-C456-6B57DC584391}"/>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pic>
        <p:nvPicPr>
          <p:cNvPr id="3" name="Picture 2">
            <a:extLst>
              <a:ext uri="{FF2B5EF4-FFF2-40B4-BE49-F238E27FC236}">
                <a16:creationId xmlns:a16="http://schemas.microsoft.com/office/drawing/2014/main" id="{2AF9CA42-9ECE-F9C3-7549-72F212D2C237}"/>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22315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Slide Break Med">
    <p:bg>
      <p:bgPr>
        <a:solidFill>
          <a:srgbClr val="0E61FF"/>
        </a:solidFill>
        <a:effectLst/>
      </p:bgPr>
    </p:bg>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7393EB8-9390-AF94-0248-2EF613AB0559}"/>
              </a:ext>
            </a:extLst>
          </p:cNvPr>
          <p:cNvPicPr>
            <a:picLocks noChangeAspect="1"/>
          </p:cNvPicPr>
          <p:nvPr userDrawn="1"/>
        </p:nvPicPr>
        <p:blipFill rotWithShape="1">
          <a:blip r:embed="rId2">
            <a:lum bright="70000" contrast="-70000"/>
          </a:blip>
          <a:srcRect l="30693" t="54230" b="4619"/>
          <a:stretch/>
        </p:blipFill>
        <p:spPr>
          <a:xfrm>
            <a:off x="0" y="3429000"/>
            <a:ext cx="12192000" cy="3429000"/>
          </a:xfrm>
          <a:prstGeom prst="rect">
            <a:avLst/>
          </a:prstGeom>
        </p:spPr>
      </p:pic>
      <p:sp>
        <p:nvSpPr>
          <p:cNvPr id="9" name="Rectangle 8">
            <a:extLst>
              <a:ext uri="{FF2B5EF4-FFF2-40B4-BE49-F238E27FC236}">
                <a16:creationId xmlns:a16="http://schemas.microsoft.com/office/drawing/2014/main" id="{C5933B1A-5D2E-BA78-5518-FDC259321D6F}"/>
              </a:ext>
            </a:extLst>
          </p:cNvPr>
          <p:cNvSpPr/>
          <p:nvPr userDrawn="1"/>
        </p:nvSpPr>
        <p:spPr bwMode="auto">
          <a:xfrm>
            <a:off x="11734204" y="6399493"/>
            <a:ext cx="201453" cy="289191"/>
          </a:xfrm>
          <a:prstGeom prst="rect">
            <a:avLst/>
          </a:prstGeom>
          <a:solidFill>
            <a:srgbClr val="0E6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ectangle 6">
            <a:extLst>
              <a:ext uri="{FF2B5EF4-FFF2-40B4-BE49-F238E27FC236}">
                <a16:creationId xmlns:a16="http://schemas.microsoft.com/office/drawing/2014/main" id="{69CCF156-7143-16F5-1680-602388994C6B}"/>
              </a:ext>
            </a:extLst>
          </p:cNvPr>
          <p:cNvSpPr/>
          <p:nvPr userDrawn="1"/>
        </p:nvSpPr>
        <p:spPr bwMode="auto">
          <a:xfrm>
            <a:off x="222637" y="6469419"/>
            <a:ext cx="1948069" cy="123111"/>
          </a:xfrm>
          <a:prstGeom prst="rect">
            <a:avLst/>
          </a:prstGeom>
          <a:solidFill>
            <a:srgbClr val="0E6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11479021" cy="3429000"/>
          </a:xfrm>
        </p:spPr>
        <p:txBody>
          <a:bodyPr anchor="ctr"/>
          <a:lstStyle>
            <a:lvl1pPr algn="ctr">
              <a:lnSpc>
                <a:spcPct val="100000"/>
              </a:lnSpc>
              <a:defRPr sz="65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BDA06D90-14F3-7778-C456-6B57DC584391}"/>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chemeClr val="bg1"/>
                </a:solidFill>
              </a:rPr>
              <a:t>IBM </a:t>
            </a:r>
            <a:r>
              <a:rPr lang="en-US" sz="800" b="1">
                <a:solidFill>
                  <a:schemeClr val="bg1"/>
                </a:solidFill>
                <a:latin typeface="IBM Plex Sans Medm" panose="020B0503050203000203" pitchFamily="34" charset="0"/>
              </a:rPr>
              <a:t>Fast Start </a:t>
            </a:r>
            <a:r>
              <a:rPr lang="en-US" sz="800">
                <a:solidFill>
                  <a:schemeClr val="bg1"/>
                </a:solidFill>
              </a:rPr>
              <a:t>/ © 2024 IBM Corporation</a:t>
            </a:r>
          </a:p>
        </p:txBody>
      </p:sp>
      <p:pic>
        <p:nvPicPr>
          <p:cNvPr id="11" name="Picture 10" descr="A black and white logo&#10;&#10;Description automatically generated">
            <a:extLst>
              <a:ext uri="{FF2B5EF4-FFF2-40B4-BE49-F238E27FC236}">
                <a16:creationId xmlns:a16="http://schemas.microsoft.com/office/drawing/2014/main" id="{B5374BAB-3007-03B0-1BE4-6C3A29CD1322}"/>
              </a:ext>
            </a:extLst>
          </p:cNvPr>
          <p:cNvPicPr>
            <a:picLocks noChangeAspect="1"/>
          </p:cNvPicPr>
          <p:nvPr userDrawn="1"/>
        </p:nvPicPr>
        <p:blipFill rotWithShape="1">
          <a:blip r:embed="rId3"/>
          <a:srcRect l="2620" r="10109" b="29098"/>
          <a:stretch/>
        </p:blipFill>
        <p:spPr>
          <a:xfrm>
            <a:off x="11115058" y="191894"/>
            <a:ext cx="775225" cy="341505"/>
          </a:xfrm>
          <a:prstGeom prst="rect">
            <a:avLst/>
          </a:prstGeom>
        </p:spPr>
      </p:pic>
    </p:spTree>
    <p:extLst>
      <p:ext uri="{BB962C8B-B14F-4D97-AF65-F5344CB8AC3E}">
        <p14:creationId xmlns:p14="http://schemas.microsoft.com/office/powerpoint/2010/main" val="10288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Slide Break Dark">
    <p:bg>
      <p:bgPr>
        <a:solidFill>
          <a:srgbClr val="001D6C"/>
        </a:solidFill>
        <a:effectLst/>
      </p:bgPr>
    </p:bg>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D7393EB8-9390-AF94-0248-2EF613AB0559}"/>
              </a:ext>
            </a:extLst>
          </p:cNvPr>
          <p:cNvPicPr>
            <a:picLocks noChangeAspect="1"/>
          </p:cNvPicPr>
          <p:nvPr userDrawn="1"/>
        </p:nvPicPr>
        <p:blipFill rotWithShape="1">
          <a:blip r:embed="rId2">
            <a:lum bright="70000" contrast="-70000"/>
          </a:blip>
          <a:srcRect l="30693" t="54230" b="4619"/>
          <a:stretch/>
        </p:blipFill>
        <p:spPr>
          <a:xfrm>
            <a:off x="0" y="3429000"/>
            <a:ext cx="12192000" cy="3429000"/>
          </a:xfrm>
          <a:prstGeom prst="rect">
            <a:avLst/>
          </a:prstGeom>
        </p:spPr>
      </p:pic>
      <p:sp>
        <p:nvSpPr>
          <p:cNvPr id="9" name="Rectangle 8">
            <a:extLst>
              <a:ext uri="{FF2B5EF4-FFF2-40B4-BE49-F238E27FC236}">
                <a16:creationId xmlns:a16="http://schemas.microsoft.com/office/drawing/2014/main" id="{C5933B1A-5D2E-BA78-5518-FDC259321D6F}"/>
              </a:ext>
            </a:extLst>
          </p:cNvPr>
          <p:cNvSpPr/>
          <p:nvPr userDrawn="1"/>
        </p:nvSpPr>
        <p:spPr bwMode="auto">
          <a:xfrm>
            <a:off x="11734204" y="6399493"/>
            <a:ext cx="201453" cy="289191"/>
          </a:xfrm>
          <a:prstGeom prst="rect">
            <a:avLst/>
          </a:prstGeom>
          <a:solidFill>
            <a:srgbClr val="001D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Rectangle 6">
            <a:extLst>
              <a:ext uri="{FF2B5EF4-FFF2-40B4-BE49-F238E27FC236}">
                <a16:creationId xmlns:a16="http://schemas.microsoft.com/office/drawing/2014/main" id="{69CCF156-7143-16F5-1680-602388994C6B}"/>
              </a:ext>
            </a:extLst>
          </p:cNvPr>
          <p:cNvSpPr/>
          <p:nvPr userDrawn="1"/>
        </p:nvSpPr>
        <p:spPr bwMode="auto">
          <a:xfrm>
            <a:off x="222637" y="6469419"/>
            <a:ext cx="1948069" cy="123111"/>
          </a:xfrm>
          <a:prstGeom prst="rect">
            <a:avLst/>
          </a:prstGeom>
          <a:solidFill>
            <a:srgbClr val="001D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bg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859631"/>
            <a:ext cx="11479021" cy="3429000"/>
          </a:xfrm>
        </p:spPr>
        <p:txBody>
          <a:bodyPr anchor="ctr"/>
          <a:lstStyle>
            <a:lvl1pPr algn="ctr">
              <a:lnSpc>
                <a:spcPct val="100000"/>
              </a:lnSpc>
              <a:defRPr sz="65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BDA06D90-14F3-7778-C456-6B57DC584391}"/>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chemeClr val="bg1"/>
                </a:solidFill>
              </a:rPr>
              <a:t>IBM </a:t>
            </a:r>
            <a:r>
              <a:rPr lang="en-US" sz="800" b="1">
                <a:solidFill>
                  <a:schemeClr val="bg1"/>
                </a:solidFill>
                <a:latin typeface="IBM Plex Sans Medm" panose="020B0503050203000203" pitchFamily="34" charset="0"/>
              </a:rPr>
              <a:t>Fast Start </a:t>
            </a:r>
            <a:r>
              <a:rPr lang="en-US" sz="800">
                <a:solidFill>
                  <a:schemeClr val="bg1"/>
                </a:solidFill>
              </a:rPr>
              <a:t>/ © 2024 IBM Corporation</a:t>
            </a:r>
          </a:p>
        </p:txBody>
      </p:sp>
      <p:pic>
        <p:nvPicPr>
          <p:cNvPr id="11" name="Picture 10" descr="A black and white logo&#10;&#10;Description automatically generated">
            <a:extLst>
              <a:ext uri="{FF2B5EF4-FFF2-40B4-BE49-F238E27FC236}">
                <a16:creationId xmlns:a16="http://schemas.microsoft.com/office/drawing/2014/main" id="{4EFE8DF8-875D-65E8-5F87-FBD10C284ADF}"/>
              </a:ext>
            </a:extLst>
          </p:cNvPr>
          <p:cNvPicPr>
            <a:picLocks noChangeAspect="1"/>
          </p:cNvPicPr>
          <p:nvPr userDrawn="1"/>
        </p:nvPicPr>
        <p:blipFill rotWithShape="1">
          <a:blip r:embed="rId3"/>
          <a:srcRect l="2620" r="10109" b="29098"/>
          <a:stretch/>
        </p:blipFill>
        <p:spPr>
          <a:xfrm>
            <a:off x="11115058" y="191894"/>
            <a:ext cx="775225" cy="341505"/>
          </a:xfrm>
          <a:prstGeom prst="rect">
            <a:avLst/>
          </a:prstGeom>
        </p:spPr>
      </p:pic>
    </p:spTree>
    <p:extLst>
      <p:ext uri="{BB962C8B-B14F-4D97-AF65-F5344CB8AC3E}">
        <p14:creationId xmlns:p14="http://schemas.microsoft.com/office/powerpoint/2010/main" val="265608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13841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text, cyan background, illustration 4">
    <p:bg>
      <p:bgPr>
        <a:solidFill>
          <a:srgbClr val="EEF6FF"/>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CFA4843-2EEB-F757-826B-7080CBD95F0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27" name="Title 1">
            <a:extLst>
              <a:ext uri="{FF2B5EF4-FFF2-40B4-BE49-F238E27FC236}">
                <a16:creationId xmlns:a16="http://schemas.microsoft.com/office/drawing/2014/main" id="{948DA9FB-7A60-03A2-30BF-33D13765360C}"/>
              </a:ext>
            </a:extLst>
          </p:cNvPr>
          <p:cNvSpPr>
            <a:spLocks noGrp="1"/>
          </p:cNvSpPr>
          <p:nvPr>
            <p:ph type="title"/>
          </p:nvPr>
        </p:nvSpPr>
        <p:spPr>
          <a:xfrm>
            <a:off x="288889" y="169654"/>
            <a:ext cx="5545751" cy="5828715"/>
          </a:xfrm>
        </p:spPr>
        <p:txBody>
          <a:bodyPr/>
          <a:lstStyle>
            <a:lvl1pPr>
              <a:lnSpc>
                <a:spcPct val="100000"/>
              </a:lnSpc>
              <a:defRPr sz="3200">
                <a:solidFill>
                  <a:srgbClr val="0E61FF"/>
                </a:solidFill>
              </a:defRPr>
            </a:lvl1pPr>
          </a:lstStyle>
          <a:p>
            <a:r>
              <a:rPr lang="en-US" dirty="0"/>
              <a:t>Click to edit Master title style</a:t>
            </a:r>
          </a:p>
        </p:txBody>
      </p:sp>
      <p:pic>
        <p:nvPicPr>
          <p:cNvPr id="8" name="Picture 7">
            <a:extLst>
              <a:ext uri="{FF2B5EF4-FFF2-40B4-BE49-F238E27FC236}">
                <a16:creationId xmlns:a16="http://schemas.microsoft.com/office/drawing/2014/main" id="{AF6E6424-8E74-44B6-DA92-86E212B95CCA}"/>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9839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Image with margi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‹Nr.›</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5"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57062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idescreen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‹Nr.›</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1">
            <a:extLst>
              <a:ext uri="{FF2B5EF4-FFF2-40B4-BE49-F238E27FC236}">
                <a16:creationId xmlns:a16="http://schemas.microsoft.com/office/drawing/2014/main" id="{F4BC1643-59D2-ABAC-0528-D7DF78C1B80F}"/>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2023 IBM Corporation</a:t>
            </a:r>
          </a:p>
        </p:txBody>
      </p:sp>
    </p:spTree>
    <p:extLst>
      <p:ext uri="{BB962C8B-B14F-4D97-AF65-F5344CB8AC3E}">
        <p14:creationId xmlns:p14="http://schemas.microsoft.com/office/powerpoint/2010/main" val="35619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Left side text, cyan+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F3BA29-E81F-2784-6F22-55C9D69D735C}"/>
              </a:ext>
            </a:extLst>
          </p:cNvPr>
          <p:cNvSpPr>
            <a:spLocks/>
          </p:cNvSpPr>
          <p:nvPr userDrawn="1"/>
        </p:nvSpPr>
        <p:spPr bwMode="auto">
          <a:xfrm>
            <a:off x="1" y="0"/>
            <a:ext cx="3047604" cy="6858000"/>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570" fontAlgn="base">
              <a:spcBef>
                <a:spcPct val="0"/>
              </a:spcBef>
              <a:spcAft>
                <a:spcPct val="0"/>
              </a:spcAft>
            </a:pPr>
            <a:endParaRPr lang="en-US" sz="933">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‹Nr.›</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2183256"/>
            <a:ext cx="2473892"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9"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5" name="Picture 4">
            <a:extLst>
              <a:ext uri="{FF2B5EF4-FFF2-40B4-BE49-F238E27FC236}">
                <a16:creationId xmlns:a16="http://schemas.microsoft.com/office/drawing/2014/main" id="{B3EEC939-5303-4581-D44F-D098552EA94A}"/>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
        <p:nvSpPr>
          <p:cNvPr id="6" name="Footer Placeholder 7">
            <a:extLst>
              <a:ext uri="{FF2B5EF4-FFF2-40B4-BE49-F238E27FC236}">
                <a16:creationId xmlns:a16="http://schemas.microsoft.com/office/drawing/2014/main" id="{A5807810-1CCC-6FB5-AD24-DFA2E3034AE5}"/>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17741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‹Nr.›</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7"/>
            <a:ext cx="2473892"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9"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3047603" y="0"/>
            <a:ext cx="9144397" cy="6858000"/>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570" fontAlgn="base">
              <a:spcBef>
                <a:spcPct val="0"/>
              </a:spcBef>
              <a:spcAft>
                <a:spcPct val="0"/>
              </a:spcAft>
            </a:pPr>
            <a:endParaRPr lang="en-US" sz="933">
              <a:solidFill>
                <a:schemeClr val="bg1"/>
              </a:solidFill>
            </a:endParaRPr>
          </a:p>
        </p:txBody>
      </p:sp>
      <p:pic>
        <p:nvPicPr>
          <p:cNvPr id="5" name="Picture 4">
            <a:extLst>
              <a:ext uri="{FF2B5EF4-FFF2-40B4-BE49-F238E27FC236}">
                <a16:creationId xmlns:a16="http://schemas.microsoft.com/office/drawing/2014/main" id="{B72B86FF-8CE7-FB1D-A0FB-A7B8AA57EA01}"/>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85230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ide heading, blank slide">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11631520" cy="1429544"/>
          </a:xfrm>
        </p:spPr>
        <p:txBody>
          <a:bodyPr rIns="457200"/>
          <a:lstStyle>
            <a:lvl1pPr>
              <a:lnSpc>
                <a:spcPct val="100000"/>
              </a:lnSpc>
              <a:defRPr sz="3200">
                <a:solidFill>
                  <a:srgbClr val="0E61FF"/>
                </a:solidFill>
              </a:defRPr>
            </a:lvl1pPr>
          </a:lstStyle>
          <a:p>
            <a:r>
              <a:rPr lang="en-US" dirty="0"/>
              <a:t>Click to edit Master title style</a:t>
            </a:r>
          </a:p>
        </p:txBody>
      </p:sp>
      <p:pic>
        <p:nvPicPr>
          <p:cNvPr id="5" name="Picture 4">
            <a:extLst>
              <a:ext uri="{FF2B5EF4-FFF2-40B4-BE49-F238E27FC236}">
                <a16:creationId xmlns:a16="http://schemas.microsoft.com/office/drawing/2014/main" id="{39B8CF83-D069-5B71-4334-78819B561C0A}"/>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41842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 titles, text (split backgroun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E1F66A6-2402-265D-0101-B6536490AFAC}"/>
              </a:ext>
            </a:extLst>
          </p:cNvPr>
          <p:cNvSpPr>
            <a:spLocks/>
          </p:cNvSpPr>
          <p:nvPr userDrawn="1"/>
        </p:nvSpPr>
        <p:spPr bwMode="auto">
          <a:xfrm>
            <a:off x="6095208" y="0"/>
            <a:ext cx="6096793" cy="6858000"/>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570" fontAlgn="base">
              <a:spcBef>
                <a:spcPct val="0"/>
              </a:spcBef>
              <a:spcAft>
                <a:spcPct val="0"/>
              </a:spcAft>
            </a:pPr>
            <a:endParaRPr lang="en-US" sz="933">
              <a:solidFill>
                <a:schemeClr val="bg1"/>
              </a:solidFill>
            </a:endParaRPr>
          </a:p>
        </p:txBody>
      </p:sp>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‹Nr.›</a:t>
            </a:fld>
            <a:endParaRPr lang="en-US"/>
          </a:p>
        </p:txBody>
      </p:sp>
      <p:sp>
        <p:nvSpPr>
          <p:cNvPr id="6" name="Text Placeholder 5">
            <a:extLst>
              <a:ext uri="{FF2B5EF4-FFF2-40B4-BE49-F238E27FC236}">
                <a16:creationId xmlns:a16="http://schemas.microsoft.com/office/drawing/2014/main" id="{1116610E-CC1C-9D9D-DB96-DEDE65B2F055}"/>
              </a:ext>
            </a:extLst>
          </p:cNvPr>
          <p:cNvSpPr>
            <a:spLocks noGrp="1"/>
          </p:cNvSpPr>
          <p:nvPr>
            <p:ph type="body" sz="quarter" idx="18"/>
          </p:nvPr>
        </p:nvSpPr>
        <p:spPr>
          <a:xfrm>
            <a:off x="287999" y="1212112"/>
            <a:ext cx="5520701" cy="350875"/>
          </a:xfrm>
        </p:spPr>
        <p:txBody>
          <a:bodyPr anchor="t" anchorCtr="0"/>
          <a:lstStyle>
            <a:lvl1pPr>
              <a:lnSpc>
                <a:spcPct val="110000"/>
              </a:lnSpc>
              <a:spcBef>
                <a:spcPts val="0"/>
              </a:spcBef>
              <a:spcAft>
                <a:spcPts val="600"/>
              </a:spcAft>
              <a:defRPr sz="1800">
                <a:solidFill>
                  <a:schemeClr val="tx1"/>
                </a:solidFill>
              </a:defRPr>
            </a:lvl1pPr>
            <a:lvl2pPr marL="128013" indent="-128013">
              <a:lnSpc>
                <a:spcPct val="110000"/>
              </a:lnSpc>
              <a:spcBef>
                <a:spcPts val="0"/>
              </a:spcBef>
              <a:spcAft>
                <a:spcPts val="600"/>
              </a:spcAft>
              <a:defRPr sz="1800">
                <a:solidFill>
                  <a:schemeClr val="tx1"/>
                </a:solidFill>
              </a:defRPr>
            </a:lvl2pPr>
            <a:lvl3pPr marL="256026" indent="-128013">
              <a:lnSpc>
                <a:spcPct val="110000"/>
              </a:lnSpc>
              <a:spcBef>
                <a:spcPts val="0"/>
              </a:spcBef>
              <a:spcAft>
                <a:spcPts val="600"/>
              </a:spcAft>
              <a:defRPr sz="1800">
                <a:solidFill>
                  <a:schemeClr val="tx1"/>
                </a:solidFill>
              </a:defRPr>
            </a:lvl3pPr>
            <a:lvl4pPr marL="384038" indent="-128013">
              <a:lnSpc>
                <a:spcPct val="110000"/>
              </a:lnSpc>
              <a:spcBef>
                <a:spcPts val="0"/>
              </a:spcBef>
              <a:spcAft>
                <a:spcPts val="600"/>
              </a:spcAft>
              <a:defRPr sz="18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itle 1">
            <a:extLst>
              <a:ext uri="{FF2B5EF4-FFF2-40B4-BE49-F238E27FC236}">
                <a16:creationId xmlns:a16="http://schemas.microsoft.com/office/drawing/2014/main" id="{09494A4E-96C8-934A-2BEF-CA4D3BB1814E}"/>
              </a:ext>
            </a:extLst>
          </p:cNvPr>
          <p:cNvSpPr>
            <a:spLocks noGrp="1"/>
          </p:cNvSpPr>
          <p:nvPr>
            <p:ph type="title"/>
          </p:nvPr>
        </p:nvSpPr>
        <p:spPr>
          <a:xfrm>
            <a:off x="269212" y="191938"/>
            <a:ext cx="5542757" cy="984885"/>
          </a:xfrm>
        </p:spPr>
        <p:txBody>
          <a:bodyPr rIns="457200">
            <a:spAutoFit/>
          </a:bodyPr>
          <a:lstStyle>
            <a:lvl1pPr>
              <a:lnSpc>
                <a:spcPct val="100000"/>
              </a:lnSpc>
              <a:defRPr sz="3200">
                <a:solidFill>
                  <a:srgbClr val="0E61FF"/>
                </a:solidFill>
              </a:defRPr>
            </a:lvl1pPr>
          </a:lstStyle>
          <a:p>
            <a:r>
              <a:rPr lang="en-US" dirty="0"/>
              <a:t>Click to edit Master title style</a:t>
            </a:r>
          </a:p>
        </p:txBody>
      </p:sp>
      <p:pic>
        <p:nvPicPr>
          <p:cNvPr id="13" name="Picture 12" descr="A blue and black circle with dots&#10;&#10;Description automatically generated">
            <a:extLst>
              <a:ext uri="{FF2B5EF4-FFF2-40B4-BE49-F238E27FC236}">
                <a16:creationId xmlns:a16="http://schemas.microsoft.com/office/drawing/2014/main" id="{5F66F2BD-7501-5DD6-51B7-F24C46430BDB}"/>
              </a:ext>
            </a:extLst>
          </p:cNvPr>
          <p:cNvPicPr>
            <a:picLocks noChangeAspect="1"/>
          </p:cNvPicPr>
          <p:nvPr userDrawn="1"/>
        </p:nvPicPr>
        <p:blipFill rotWithShape="1">
          <a:blip r:embed="rId2"/>
          <a:srcRect l="64595" t="27182" r="11284"/>
          <a:stretch/>
        </p:blipFill>
        <p:spPr>
          <a:xfrm flipV="1">
            <a:off x="8153401" y="0"/>
            <a:ext cx="4038600" cy="6858000"/>
          </a:xfrm>
          <a:prstGeom prst="rect">
            <a:avLst/>
          </a:prstGeom>
        </p:spPr>
      </p:pic>
      <p:pic>
        <p:nvPicPr>
          <p:cNvPr id="15" name="Picture 14">
            <a:extLst>
              <a:ext uri="{FF2B5EF4-FFF2-40B4-BE49-F238E27FC236}">
                <a16:creationId xmlns:a16="http://schemas.microsoft.com/office/drawing/2014/main" id="{876C2611-7262-042D-BED8-F14BA7644F3E}"/>
              </a:ext>
            </a:extLst>
          </p:cNvPr>
          <p:cNvPicPr>
            <a:picLocks noChangeAspect="1"/>
          </p:cNvPicPr>
          <p:nvPr userDrawn="1"/>
        </p:nvPicPr>
        <p:blipFill rotWithShape="1">
          <a:blip r:embed="rId3"/>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5488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6235349" cy="762795"/>
          </a:xfrm>
        </p:spPr>
        <p:txBody>
          <a:bodyPr/>
          <a:lstStyle>
            <a:lvl1pPr>
              <a:lnSpc>
                <a:spcPct val="110000"/>
              </a:lnSpc>
              <a:defRPr sz="3200">
                <a:solidFill>
                  <a:srgbClr val="0E61FF"/>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232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250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2960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232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250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296009"/>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6" name="Picture 5">
            <a:extLst>
              <a:ext uri="{FF2B5EF4-FFF2-40B4-BE49-F238E27FC236}">
                <a16:creationId xmlns:a16="http://schemas.microsoft.com/office/drawing/2014/main" id="{FB125543-6799-8254-C850-94FC6D421D9B}"/>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12686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6"/>
            <a:ext cx="2474591" cy="763524"/>
          </a:xfrm>
        </p:spPr>
        <p:txBody>
          <a:bodyPr/>
          <a:lstStyle>
            <a:lvl1pPr>
              <a:lnSpc>
                <a:spcPct val="110000"/>
              </a:lnSpc>
              <a:defRPr sz="1400">
                <a:solidFill>
                  <a:schemeClr val="tx2"/>
                </a:solidFill>
              </a:defRPr>
            </a:lvl1pPr>
          </a:lstStyle>
          <a:p>
            <a:r>
              <a:rPr lang="en-US" dirty="0"/>
              <a:t>Click to edit Master title style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7" name="Picture 6">
            <a:extLst>
              <a:ext uri="{FF2B5EF4-FFF2-40B4-BE49-F238E27FC236}">
                <a16:creationId xmlns:a16="http://schemas.microsoft.com/office/drawing/2014/main" id="{A5087295-CB79-C3A6-4DE7-F3EF7C36AF43}"/>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0510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D364D0A6-397E-1124-8B48-2208498E592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pic>
        <p:nvPicPr>
          <p:cNvPr id="5" name="Picture 4" descr="A blue and black background&#10;&#10;Description automatically generated">
            <a:extLst>
              <a:ext uri="{FF2B5EF4-FFF2-40B4-BE49-F238E27FC236}">
                <a16:creationId xmlns:a16="http://schemas.microsoft.com/office/drawing/2014/main" id="{987C0A97-6EDB-BCE0-EE93-1C732E5AC6EB}"/>
              </a:ext>
            </a:extLst>
          </p:cNvPr>
          <p:cNvPicPr>
            <a:picLocks noChangeAspect="1"/>
          </p:cNvPicPr>
          <p:nvPr userDrawn="1"/>
        </p:nvPicPr>
        <p:blipFill rotWithShape="1">
          <a:blip r:embed="rId2"/>
          <a:srcRect l="57820"/>
          <a:stretch/>
        </p:blipFill>
        <p:spPr>
          <a:xfrm>
            <a:off x="7053943" y="0"/>
            <a:ext cx="5138057" cy="6851933"/>
          </a:xfrm>
          <a:prstGeom prst="rect">
            <a:avLst/>
          </a:prstGeom>
        </p:spPr>
      </p:pic>
      <p:pic>
        <p:nvPicPr>
          <p:cNvPr id="4" name="Picture 3" descr="A blue and grey logo&#10;&#10;Description automatically generated">
            <a:extLst>
              <a:ext uri="{FF2B5EF4-FFF2-40B4-BE49-F238E27FC236}">
                <a16:creationId xmlns:a16="http://schemas.microsoft.com/office/drawing/2014/main" id="{2394EA0F-BD05-4160-A803-9C303DC12E1C}"/>
              </a:ext>
            </a:extLst>
          </p:cNvPr>
          <p:cNvPicPr>
            <a:picLocks noChangeAspect="1"/>
          </p:cNvPicPr>
          <p:nvPr userDrawn="1"/>
        </p:nvPicPr>
        <p:blipFill rotWithShape="1">
          <a:blip r:embed="rId3"/>
          <a:srcRect l="5100" r="4491" b="27493"/>
          <a:stretch/>
        </p:blipFill>
        <p:spPr>
          <a:xfrm>
            <a:off x="5681620" y="3890941"/>
            <a:ext cx="5929601" cy="2578478"/>
          </a:xfrm>
          <a:prstGeom prst="rect">
            <a:avLst/>
          </a:prstGeom>
        </p:spPr>
      </p:pic>
    </p:spTree>
    <p:extLst>
      <p:ext uri="{BB962C8B-B14F-4D97-AF65-F5344CB8AC3E}">
        <p14:creationId xmlns:p14="http://schemas.microsoft.com/office/powerpoint/2010/main" val="18012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3916036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4CC2ED5C-4106-4DAB-0D25-FB50E33CA417}"/>
              </a:ext>
            </a:extLst>
          </p:cNvPr>
          <p:cNvSpPr>
            <a:spLocks noGrp="1"/>
          </p:cNvSpPr>
          <p:nvPr>
            <p:ph type="pic" sz="quarter" idx="11" hasCustomPrompt="1"/>
          </p:nvPr>
        </p:nvSpPr>
        <p:spPr>
          <a:xfrm>
            <a:off x="1" y="3048000"/>
            <a:ext cx="6096001" cy="3048000"/>
          </a:xfrm>
          <a:solidFill>
            <a:srgbClr val="E0E0E0"/>
          </a:solidFill>
        </p:spPr>
        <p:txBody>
          <a:bodyPr anchor="ctr"/>
          <a:lstStyle>
            <a:lvl1pPr algn="ctr">
              <a:defRPr>
                <a:solidFill>
                  <a:schemeClr val="accent5"/>
                </a:solidFill>
              </a:defRPr>
            </a:lvl1pPr>
          </a:lstStyle>
          <a:p>
            <a:r>
              <a:rPr lang="en-US"/>
              <a:t>Place imagery here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3" y="191937"/>
            <a:ext cx="5539489" cy="1429544"/>
          </a:xfrm>
        </p:spPr>
        <p:txBody>
          <a:bodyPr rIns="457200"/>
          <a:lstStyle>
            <a:lvl1pPr>
              <a:lnSpc>
                <a:spcPct val="100000"/>
              </a:lnSpc>
              <a:defRPr sz="3200">
                <a:solidFill>
                  <a:srgbClr val="0E61FF"/>
                </a:solidFill>
              </a:defRPr>
            </a:lvl1pPr>
          </a:lstStyle>
          <a:p>
            <a:r>
              <a:rPr lang="en-US" dirty="0"/>
              <a:t>Click to edit Master title style</a:t>
            </a:r>
          </a:p>
        </p:txBody>
      </p:sp>
      <p:sp>
        <p:nvSpPr>
          <p:cNvPr id="2" name="Rectangle 1">
            <a:extLst>
              <a:ext uri="{FF2B5EF4-FFF2-40B4-BE49-F238E27FC236}">
                <a16:creationId xmlns:a16="http://schemas.microsoft.com/office/drawing/2014/main" id="{9902F5B7-9038-3AE2-621E-A2E9A1929D4A}"/>
              </a:ext>
            </a:extLst>
          </p:cNvPr>
          <p:cNvSpPr/>
          <p:nvPr userDrawn="1"/>
        </p:nvSpPr>
        <p:spPr bwMode="auto">
          <a:xfrm>
            <a:off x="6096000" y="0"/>
            <a:ext cx="3047603" cy="3048000"/>
          </a:xfrm>
          <a:prstGeom prst="rect">
            <a:avLst/>
          </a:prstGeom>
          <a:solidFill>
            <a:srgbClr val="EE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defTabSz="1219140" fontAlgn="base">
              <a:spcBef>
                <a:spcPct val="0"/>
              </a:spcBef>
              <a:spcAft>
                <a:spcPct val="0"/>
              </a:spcAft>
            </a:pPr>
            <a:endParaRPr lang="en-US" sz="1867">
              <a:solidFill>
                <a:schemeClr val="bg1"/>
              </a:solidFill>
            </a:endParaRPr>
          </a:p>
        </p:txBody>
      </p:sp>
      <p:sp>
        <p:nvSpPr>
          <p:cNvPr id="6" name="Rectangle 5">
            <a:extLst>
              <a:ext uri="{FF2B5EF4-FFF2-40B4-BE49-F238E27FC236}">
                <a16:creationId xmlns:a16="http://schemas.microsoft.com/office/drawing/2014/main" id="{3062CE6B-0DAF-9C00-3396-9CE36E1C1BA0}"/>
              </a:ext>
            </a:extLst>
          </p:cNvPr>
          <p:cNvSpPr/>
          <p:nvPr userDrawn="1"/>
        </p:nvSpPr>
        <p:spPr bwMode="auto">
          <a:xfrm>
            <a:off x="9143603" y="3048000"/>
            <a:ext cx="3047603" cy="3048000"/>
          </a:xfrm>
          <a:prstGeom prst="rect">
            <a:avLst/>
          </a:prstGeom>
          <a:solidFill>
            <a:srgbClr val="ED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defTabSz="1219140" fontAlgn="base">
              <a:spcBef>
                <a:spcPct val="0"/>
              </a:spcBef>
              <a:spcAft>
                <a:spcPct val="0"/>
              </a:spcAft>
            </a:pPr>
            <a:endParaRPr lang="en-US" sz="1867">
              <a:solidFill>
                <a:schemeClr val="bg1"/>
              </a:solidFill>
            </a:endParaRPr>
          </a:p>
        </p:txBody>
      </p:sp>
      <p:sp>
        <p:nvSpPr>
          <p:cNvPr id="8" name="Text Placeholder 10">
            <a:extLst>
              <a:ext uri="{FF2B5EF4-FFF2-40B4-BE49-F238E27FC236}">
                <a16:creationId xmlns:a16="http://schemas.microsoft.com/office/drawing/2014/main" id="{5CF6371F-3AE6-2B80-8833-B0E2027EB315}"/>
              </a:ext>
            </a:extLst>
          </p:cNvPr>
          <p:cNvSpPr>
            <a:spLocks noGrp="1"/>
          </p:cNvSpPr>
          <p:nvPr>
            <p:ph type="body" sz="quarter" idx="14"/>
          </p:nvPr>
        </p:nvSpPr>
        <p:spPr>
          <a:xfrm>
            <a:off x="9428523" y="3429001"/>
            <a:ext cx="2474591" cy="2373923"/>
          </a:xfrm>
        </p:spPr>
        <p:txBody>
          <a:bodyPr/>
          <a:lstStyle>
            <a:lvl1pPr>
              <a:spcBef>
                <a:spcPts val="0"/>
              </a:spcBef>
              <a:spcAft>
                <a:spcPts val="1800"/>
              </a:spcAft>
              <a:defRPr sz="1800">
                <a:solidFill>
                  <a:schemeClr val="tx1"/>
                </a:solidFill>
              </a:defRPr>
            </a:lvl1pPr>
            <a:lvl2pPr marL="128013" indent="-128013">
              <a:spcBef>
                <a:spcPts val="0"/>
              </a:spcBef>
              <a:spcAft>
                <a:spcPts val="1800"/>
              </a:spcAft>
              <a:defRPr sz="1800">
                <a:solidFill>
                  <a:schemeClr val="tx1"/>
                </a:solidFill>
              </a:defRPr>
            </a:lvl2pPr>
            <a:lvl3pPr marL="256026" indent="-128013">
              <a:spcBef>
                <a:spcPts val="0"/>
              </a:spcBef>
              <a:spcAft>
                <a:spcPts val="1800"/>
              </a:spcAft>
              <a:defRPr sz="1800">
                <a:solidFill>
                  <a:schemeClr val="tx1"/>
                </a:solidFill>
              </a:defRPr>
            </a:lvl3pPr>
            <a:lvl4pPr marL="384038" indent="-128013">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descr="A blue and grey logo&#10;&#10;Description automatically generated">
            <a:extLst>
              <a:ext uri="{FF2B5EF4-FFF2-40B4-BE49-F238E27FC236}">
                <a16:creationId xmlns:a16="http://schemas.microsoft.com/office/drawing/2014/main" id="{566B366C-5C83-099E-D2E4-167E7B0C236E}"/>
              </a:ext>
            </a:extLst>
          </p:cNvPr>
          <p:cNvPicPr>
            <a:picLocks noChangeAspect="1"/>
          </p:cNvPicPr>
          <p:nvPr userDrawn="1"/>
        </p:nvPicPr>
        <p:blipFill rotWithShape="1">
          <a:blip r:embed="rId2"/>
          <a:srcRect l="5100" r="4491" b="27493"/>
          <a:stretch/>
        </p:blipFill>
        <p:spPr>
          <a:xfrm>
            <a:off x="6182364" y="906709"/>
            <a:ext cx="2637712" cy="1147005"/>
          </a:xfrm>
          <a:prstGeom prst="rect">
            <a:avLst/>
          </a:prstGeom>
        </p:spPr>
      </p:pic>
      <p:pic>
        <p:nvPicPr>
          <p:cNvPr id="11" name="Picture 10" descr="A blue and black background&#10;&#10;Description automatically generated">
            <a:extLst>
              <a:ext uri="{FF2B5EF4-FFF2-40B4-BE49-F238E27FC236}">
                <a16:creationId xmlns:a16="http://schemas.microsoft.com/office/drawing/2014/main" id="{15F5B57D-5171-460D-DAE9-09150487D2B3}"/>
              </a:ext>
            </a:extLst>
          </p:cNvPr>
          <p:cNvPicPr>
            <a:picLocks noChangeAspect="1"/>
          </p:cNvPicPr>
          <p:nvPr userDrawn="1"/>
        </p:nvPicPr>
        <p:blipFill rotWithShape="1">
          <a:blip r:embed="rId3"/>
          <a:srcRect l="57820"/>
          <a:stretch/>
        </p:blipFill>
        <p:spPr>
          <a:xfrm>
            <a:off x="6858000" y="1"/>
            <a:ext cx="2285603" cy="3048000"/>
          </a:xfrm>
          <a:prstGeom prst="rect">
            <a:avLst/>
          </a:prstGeom>
        </p:spPr>
      </p:pic>
    </p:spTree>
    <p:extLst>
      <p:ext uri="{BB962C8B-B14F-4D97-AF65-F5344CB8AC3E}">
        <p14:creationId xmlns:p14="http://schemas.microsoft.com/office/powerpoint/2010/main" val="18405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3" y="191937"/>
            <a:ext cx="5539489" cy="1429544"/>
          </a:xfrm>
        </p:spPr>
        <p:txBody>
          <a:bodyPr rIns="457200"/>
          <a:lstStyle>
            <a:lvl1pPr>
              <a:lnSpc>
                <a:spcPct val="100000"/>
              </a:lnSpc>
              <a:defRPr sz="3200">
                <a:solidFill>
                  <a:schemeClr val="tx2"/>
                </a:solidFill>
              </a:defRPr>
            </a:lvl1pPr>
          </a:lstStyle>
          <a:p>
            <a:r>
              <a:rPr lang="en-US" dirty="0"/>
              <a:t>Click to edit Master title style</a:t>
            </a:r>
          </a:p>
        </p:txBody>
      </p:sp>
      <p:sp>
        <p:nvSpPr>
          <p:cNvPr id="6" name="Rectangle 5">
            <a:extLst>
              <a:ext uri="{FF2B5EF4-FFF2-40B4-BE49-F238E27FC236}">
                <a16:creationId xmlns:a16="http://schemas.microsoft.com/office/drawing/2014/main" id="{3062CE6B-0DAF-9C00-3396-9CE36E1C1BA0}"/>
              </a:ext>
            </a:extLst>
          </p:cNvPr>
          <p:cNvSpPr/>
          <p:nvPr userDrawn="1"/>
        </p:nvSpPr>
        <p:spPr bwMode="auto">
          <a:xfrm>
            <a:off x="6096002" y="2571751"/>
            <a:ext cx="6095205" cy="3453912"/>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defTabSz="1219140" fontAlgn="base">
              <a:spcBef>
                <a:spcPct val="0"/>
              </a:spcBef>
              <a:spcAft>
                <a:spcPct val="0"/>
              </a:spcAft>
            </a:pPr>
            <a:endParaRPr lang="en-US" sz="1867">
              <a:solidFill>
                <a:schemeClr val="bg1"/>
              </a:solidFill>
            </a:endParaRPr>
          </a:p>
        </p:txBody>
      </p:sp>
      <p:sp>
        <p:nvSpPr>
          <p:cNvPr id="8" name="Text Placeholder 10">
            <a:extLst>
              <a:ext uri="{FF2B5EF4-FFF2-40B4-BE49-F238E27FC236}">
                <a16:creationId xmlns:a16="http://schemas.microsoft.com/office/drawing/2014/main" id="{5CF6371F-3AE6-2B80-8833-B0E2027EB315}"/>
              </a:ext>
            </a:extLst>
          </p:cNvPr>
          <p:cNvSpPr>
            <a:spLocks noGrp="1"/>
          </p:cNvSpPr>
          <p:nvPr>
            <p:ph type="body" sz="quarter" idx="14"/>
          </p:nvPr>
        </p:nvSpPr>
        <p:spPr>
          <a:xfrm>
            <a:off x="6383300" y="3048001"/>
            <a:ext cx="5519813" cy="2754923"/>
          </a:xfrm>
        </p:spPr>
        <p:txBody>
          <a:bodyPr/>
          <a:lstStyle>
            <a:lvl1pPr>
              <a:spcBef>
                <a:spcPts val="0"/>
              </a:spcBef>
              <a:spcAft>
                <a:spcPts val="1800"/>
              </a:spcAft>
              <a:defRPr sz="1800">
                <a:solidFill>
                  <a:schemeClr val="tx1"/>
                </a:solidFill>
              </a:defRPr>
            </a:lvl1pPr>
            <a:lvl2pPr marL="128013" indent="-128013">
              <a:spcBef>
                <a:spcPts val="0"/>
              </a:spcBef>
              <a:spcAft>
                <a:spcPts val="1800"/>
              </a:spcAft>
              <a:defRPr sz="1800">
                <a:solidFill>
                  <a:schemeClr val="tx1"/>
                </a:solidFill>
              </a:defRPr>
            </a:lvl2pPr>
            <a:lvl3pPr marL="256026" indent="-128013">
              <a:spcBef>
                <a:spcPts val="0"/>
              </a:spcBef>
              <a:spcAft>
                <a:spcPts val="1800"/>
              </a:spcAft>
              <a:defRPr sz="1800">
                <a:solidFill>
                  <a:schemeClr val="tx1"/>
                </a:solidFill>
              </a:defRPr>
            </a:lvl3pPr>
            <a:lvl4pPr marL="384038" indent="-128013">
              <a:spcBef>
                <a:spcPts val="0"/>
              </a:spcBef>
              <a:spcAft>
                <a:spcPts val="1800"/>
              </a:spcAft>
              <a:defRPr sz="18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1">
            <a:extLst>
              <a:ext uri="{FF2B5EF4-FFF2-40B4-BE49-F238E27FC236}">
                <a16:creationId xmlns:a16="http://schemas.microsoft.com/office/drawing/2014/main" id="{E7CC6F1F-41E2-5A91-1CE7-497492742FA3}"/>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IBM TechXchange / © 2023 IBM Corporation</a:t>
            </a:r>
          </a:p>
        </p:txBody>
      </p:sp>
      <p:pic>
        <p:nvPicPr>
          <p:cNvPr id="2" name="Picture 1">
            <a:extLst>
              <a:ext uri="{FF2B5EF4-FFF2-40B4-BE49-F238E27FC236}">
                <a16:creationId xmlns:a16="http://schemas.microsoft.com/office/drawing/2014/main" id="{ECB01B46-28BF-EFCC-3B9D-4187B194E266}"/>
              </a:ext>
            </a:extLst>
          </p:cNvPr>
          <p:cNvPicPr>
            <a:picLocks noChangeAspect="1"/>
          </p:cNvPicPr>
          <p:nvPr userDrawn="1"/>
        </p:nvPicPr>
        <p:blipFill rotWithShape="1">
          <a:blip r:embed="rId2"/>
          <a:srcRect l="3269" t="-515" r="10285" b="27168"/>
          <a:stretch/>
        </p:blipFill>
        <p:spPr>
          <a:xfrm>
            <a:off x="11123854" y="191938"/>
            <a:ext cx="755064" cy="347373"/>
          </a:xfrm>
          <a:prstGeom prst="rect">
            <a:avLst/>
          </a:prstGeom>
        </p:spPr>
      </p:pic>
    </p:spTree>
    <p:extLst>
      <p:ext uri="{BB962C8B-B14F-4D97-AF65-F5344CB8AC3E}">
        <p14:creationId xmlns:p14="http://schemas.microsoft.com/office/powerpoint/2010/main" val="332495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5" y="3084231"/>
            <a:ext cx="1727991" cy="689540"/>
          </a:xfrm>
          <a:prstGeom prst="rect">
            <a:avLst/>
          </a:prstGeom>
        </p:spPr>
      </p:pic>
      <p:pic>
        <p:nvPicPr>
          <p:cNvPr id="2" name="Picture 1" descr="A blue and black background&#10;&#10;Description automatically generated">
            <a:extLst>
              <a:ext uri="{FF2B5EF4-FFF2-40B4-BE49-F238E27FC236}">
                <a16:creationId xmlns:a16="http://schemas.microsoft.com/office/drawing/2014/main" id="{840DE34D-8472-08E7-6434-B96807C1BAB6}"/>
              </a:ext>
            </a:extLst>
          </p:cNvPr>
          <p:cNvPicPr>
            <a:picLocks noChangeAspect="1"/>
          </p:cNvPicPr>
          <p:nvPr userDrawn="1"/>
        </p:nvPicPr>
        <p:blipFill rotWithShape="1">
          <a:blip r:embed="rId3"/>
          <a:srcRect t="51221"/>
          <a:stretch/>
        </p:blipFill>
        <p:spPr>
          <a:xfrm>
            <a:off x="3826412" y="4562644"/>
            <a:ext cx="8365587" cy="2295356"/>
          </a:xfrm>
          <a:prstGeom prst="rect">
            <a:avLst/>
          </a:prstGeom>
        </p:spPr>
      </p:pic>
      <p:pic>
        <p:nvPicPr>
          <p:cNvPr id="3" name="Picture 2" descr="A blue and black background&#10;&#10;Description automatically generated">
            <a:extLst>
              <a:ext uri="{FF2B5EF4-FFF2-40B4-BE49-F238E27FC236}">
                <a16:creationId xmlns:a16="http://schemas.microsoft.com/office/drawing/2014/main" id="{E8E9B2CC-F7C1-17C9-3201-C1069373909E}"/>
              </a:ext>
            </a:extLst>
          </p:cNvPr>
          <p:cNvPicPr>
            <a:picLocks noChangeAspect="1"/>
          </p:cNvPicPr>
          <p:nvPr userDrawn="1"/>
        </p:nvPicPr>
        <p:blipFill rotWithShape="1">
          <a:blip r:embed="rId3"/>
          <a:srcRect t="51221"/>
          <a:stretch/>
        </p:blipFill>
        <p:spPr>
          <a:xfrm rot="10800000">
            <a:off x="0" y="1"/>
            <a:ext cx="8365587" cy="2295355"/>
          </a:xfrm>
          <a:prstGeom prst="rect">
            <a:avLst/>
          </a:prstGeom>
        </p:spPr>
      </p:pic>
    </p:spTree>
    <p:extLst>
      <p:ext uri="{BB962C8B-B14F-4D97-AF65-F5344CB8AC3E}">
        <p14:creationId xmlns:p14="http://schemas.microsoft.com/office/powerpoint/2010/main" val="230253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2021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86129177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Cloud Fast Start / Product / DD MM YYY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46794957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0523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D9F0-1EAE-36F2-D16A-F744460CF0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DD30A1-3989-2CFD-D592-F9A3721A3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CEB7A7-B956-8FAF-377C-3DD478EE2D4E}"/>
              </a:ext>
            </a:extLst>
          </p:cNvPr>
          <p:cNvSpPr>
            <a:spLocks noGrp="1"/>
          </p:cNvSpPr>
          <p:nvPr>
            <p:ph type="dt" sz="half" idx="10"/>
          </p:nvPr>
        </p:nvSpPr>
        <p:spPr/>
        <p:txBody>
          <a:bodyPr/>
          <a:lstStyle/>
          <a:p>
            <a:fld id="{CE02F042-F574-744D-B0FD-23CB9D9A8495}" type="datetimeFigureOut">
              <a:rPr lang="en-US" smtClean="0"/>
              <a:t>4/23/25</a:t>
            </a:fld>
            <a:endParaRPr lang="en-US"/>
          </a:p>
        </p:txBody>
      </p:sp>
      <p:sp>
        <p:nvSpPr>
          <p:cNvPr id="5" name="Footer Placeholder 4">
            <a:extLst>
              <a:ext uri="{FF2B5EF4-FFF2-40B4-BE49-F238E27FC236}">
                <a16:creationId xmlns:a16="http://schemas.microsoft.com/office/drawing/2014/main" id="{9552DF61-F44A-9EB5-3BE5-95A9FFA00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126B1-B7D9-A520-B2AC-BEAE1242BB2D}"/>
              </a:ext>
            </a:extLst>
          </p:cNvPr>
          <p:cNvSpPr>
            <a:spLocks noGrp="1"/>
          </p:cNvSpPr>
          <p:nvPr>
            <p:ph type="sldNum" sz="quarter" idx="12"/>
          </p:nvPr>
        </p:nvSpPr>
        <p:spPr/>
        <p:txBody>
          <a:bodyPr/>
          <a:lstStyle/>
          <a:p>
            <a:fld id="{F9B755EA-8778-AD44-9ECC-F6C7B5B9E14C}" type="slidenum">
              <a:rPr lang="en-US" smtClean="0"/>
              <a:t>‹Nr.›</a:t>
            </a:fld>
            <a:endParaRPr lang="en-US"/>
          </a:p>
        </p:txBody>
      </p:sp>
    </p:spTree>
    <p:extLst>
      <p:ext uri="{BB962C8B-B14F-4D97-AF65-F5344CB8AC3E}">
        <p14:creationId xmlns:p14="http://schemas.microsoft.com/office/powerpoint/2010/main" val="202841738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Header Blank">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713F475F-9400-A54D-9838-4CC59DFEDAE9}"/>
              </a:ext>
            </a:extLst>
          </p:cNvPr>
          <p:cNvSpPr>
            <a:spLocks noGrp="1"/>
          </p:cNvSpPr>
          <p:nvPr>
            <p:ph type="title" hasCustomPrompt="1"/>
          </p:nvPr>
        </p:nvSpPr>
        <p:spPr>
          <a:xfrm>
            <a:off x="203202" y="102821"/>
            <a:ext cx="11688233" cy="537259"/>
          </a:xfrm>
          <a:prstGeom prst="rect">
            <a:avLst/>
          </a:prstGeom>
        </p:spPr>
        <p:txBody>
          <a:bodyPr/>
          <a:lstStyle>
            <a:lvl1pPr>
              <a:defRPr sz="2670"/>
            </a:lvl1pPr>
          </a:lstStyle>
          <a:p>
            <a:pPr>
              <a:lnSpc>
                <a:spcPct val="110000"/>
              </a:lnSpc>
              <a:spcBef>
                <a:spcPts val="0"/>
              </a:spcBef>
            </a:pPr>
            <a:r>
              <a:rPr lang="en-US" sz="2670" dirty="0">
                <a:solidFill>
                  <a:srgbClr val="176FAD"/>
                </a:solidFill>
              </a:rPr>
              <a:t>Click to edit Small Header title</a:t>
            </a:r>
            <a:endParaRPr lang="en-US" sz="2670" i="1" dirty="0">
              <a:solidFill>
                <a:srgbClr val="176FAD"/>
              </a:solidFill>
            </a:endParaRPr>
          </a:p>
        </p:txBody>
      </p:sp>
      <p:cxnSp>
        <p:nvCxnSpPr>
          <p:cNvPr id="11" name="Straight Connector 10">
            <a:extLst>
              <a:ext uri="{FF2B5EF4-FFF2-40B4-BE49-F238E27FC236}">
                <a16:creationId xmlns:a16="http://schemas.microsoft.com/office/drawing/2014/main" id="{4356B47F-55D5-7849-8BD0-40084FBF1AEF}"/>
              </a:ext>
            </a:extLst>
          </p:cNvPr>
          <p:cNvCxnSpPr>
            <a:cxnSpLocks/>
          </p:cNvCxnSpPr>
          <p:nvPr userDrawn="1"/>
        </p:nvCxnSpPr>
        <p:spPr>
          <a:xfrm flipH="1">
            <a:off x="-20318" y="640080"/>
            <a:ext cx="3627118" cy="0"/>
          </a:xfrm>
          <a:prstGeom prst="line">
            <a:avLst/>
          </a:prstGeom>
          <a:ln w="15875">
            <a:solidFill>
              <a:srgbClr val="41C3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64079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17422"/>
            <a:ext cx="5521400" cy="584647"/>
          </a:xfrm>
        </p:spPr>
        <p:txBody>
          <a:bodyPr rIns="457200">
            <a:spAutoFit/>
          </a:bodyPr>
          <a:lstStyle>
            <a:lvl1pPr>
              <a:lnSpc>
                <a:spcPct val="100000"/>
              </a:lnSpc>
              <a:defRPr sz="3199">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8" y="288037"/>
            <a:ext cx="5942827" cy="286232"/>
          </a:xfrm>
        </p:spPr>
        <p:txBody>
          <a:bodyPr>
            <a:spAutoFit/>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543281373"/>
      </p:ext>
    </p:extLst>
  </p:cSld>
  <p:clrMapOvr>
    <a:masterClrMapping/>
  </p:clrMapOvr>
  <p:transition spd="slow">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CD154C0E-AA1C-12E9-27D9-D49C20A8B11F}"/>
              </a:ext>
            </a:extLst>
          </p:cNvPr>
          <p:cNvSpPr txBox="1"/>
          <p:nvPr userDrawn="1"/>
        </p:nvSpPr>
        <p:spPr>
          <a:xfrm>
            <a:off x="11743898" y="6457104"/>
            <a:ext cx="334371" cy="246221"/>
          </a:xfrm>
          <a:prstGeom prst="rect">
            <a:avLst/>
          </a:prstGeom>
          <a:noFill/>
        </p:spPr>
        <p:txBody>
          <a:bodyPr wrap="square">
            <a:spAutoFit/>
          </a:bodyPr>
          <a:lstStyle/>
          <a:p>
            <a:fld id="{D0BE6F14-FF48-0F4F-A8AA-2E3F25371E4A}" type="slidenum">
              <a:rPr lang="en-US" sz="1000" smtClean="0">
                <a:latin typeface="Calibri" panose="020F0502020204030204" pitchFamily="34" charset="0"/>
                <a:ea typeface="Calibri" panose="020F0502020204030204" pitchFamily="34" charset="0"/>
                <a:cs typeface="Calibri" panose="020F0502020204030204" pitchFamily="34" charset="0"/>
              </a:rPr>
              <a:pPr/>
              <a:t>‹Nr.›</a:t>
            </a:fld>
            <a:endParaRPr lang="en-AU" sz="1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094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4607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Cloud Fast Start / Product / DD MM YYY / © 2023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6327045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399"/>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4"/>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4"/>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806328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021 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3" y="896178"/>
            <a:ext cx="5486401" cy="1249719"/>
          </a:xfrm>
          <a:prstGeom prst="rect">
            <a:avLst/>
          </a:prstGeom>
        </p:spPr>
        <p:txBody>
          <a:bodyPr>
            <a:normAutofit/>
          </a:bodyPr>
          <a:lstStyle>
            <a:lvl1pPr>
              <a:lnSpc>
                <a:spcPct val="90000"/>
              </a:lnSpc>
              <a:defRPr sz="2800" b="0" baseline="0">
                <a:solidFill>
                  <a:schemeClr val="tx1"/>
                </a:solidFill>
              </a:defRPr>
            </a:lvl1pPr>
          </a:lstStyle>
          <a:p>
            <a:r>
              <a:rPr lang="en-US" dirty="0"/>
              <a:t>Click to add Presentation Title</a:t>
            </a:r>
          </a:p>
        </p:txBody>
      </p:sp>
      <p:sp>
        <p:nvSpPr>
          <p:cNvPr id="7" name="Rectangle 6"/>
          <p:cNvSpPr/>
          <p:nvPr userDrawn="1"/>
        </p:nvSpPr>
        <p:spPr>
          <a:xfrm>
            <a:off x="6252784" y="-84157"/>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
        <p:nvSpPr>
          <p:cNvPr id="6" name="Text Placeholder 15"/>
          <p:cNvSpPr>
            <a:spLocks noGrp="1"/>
          </p:cNvSpPr>
          <p:nvPr>
            <p:ph type="body" sz="quarter" idx="14" hasCustomPrompt="1"/>
          </p:nvPr>
        </p:nvSpPr>
        <p:spPr>
          <a:xfrm>
            <a:off x="304034" y="3344843"/>
            <a:ext cx="4974263" cy="435932"/>
          </a:xfrm>
          <a:prstGeom prst="rect">
            <a:avLst/>
          </a:prstGeom>
        </p:spPr>
        <p:txBody>
          <a:bodyPr>
            <a:noAutofit/>
          </a:bodyPr>
          <a:lstStyle>
            <a:lvl1pPr marL="0" indent="0" algn="l">
              <a:buFontTx/>
              <a:buNone/>
              <a:defRPr baseline="0"/>
            </a:lvl1pPr>
          </a:lstStyle>
          <a:p>
            <a:pPr lvl="0"/>
            <a:r>
              <a:rPr lang="en-US" dirty="0"/>
              <a:t>Click to Add Your Name, title, email, </a:t>
            </a:r>
            <a:r>
              <a:rPr lang="en-US" dirty="0" err="1"/>
              <a:t>etc</a:t>
            </a:r>
            <a:endParaRPr lang="en-US" dirty="0"/>
          </a:p>
        </p:txBody>
      </p:sp>
      <p:grpSp>
        <p:nvGrpSpPr>
          <p:cNvPr id="5" name="Group 4">
            <a:extLst>
              <a:ext uri="{FF2B5EF4-FFF2-40B4-BE49-F238E27FC236}">
                <a16:creationId xmlns:a16="http://schemas.microsoft.com/office/drawing/2014/main" id="{D614BE5D-882F-664E-B8E4-829F72A29DA1}"/>
              </a:ext>
            </a:extLst>
          </p:cNvPr>
          <p:cNvGrpSpPr/>
          <p:nvPr userDrawn="1"/>
        </p:nvGrpSpPr>
        <p:grpSpPr>
          <a:xfrm>
            <a:off x="6765691" y="1763367"/>
            <a:ext cx="4299131" cy="2246772"/>
            <a:chOff x="6290631" y="1851502"/>
            <a:chExt cx="4299132" cy="2246772"/>
          </a:xfrm>
        </p:grpSpPr>
        <p:pic>
          <p:nvPicPr>
            <p:cNvPr id="12" name="Picture 11">
              <a:extLst>
                <a:ext uri="{FF2B5EF4-FFF2-40B4-BE49-F238E27FC236}">
                  <a16:creationId xmlns:a16="http://schemas.microsoft.com/office/drawing/2014/main" id="{8A0F2095-5009-414C-B7CC-995317062C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90631" y="1851502"/>
              <a:ext cx="3494203" cy="2246772"/>
            </a:xfrm>
            <a:prstGeom prst="rect">
              <a:avLst/>
            </a:prstGeom>
          </p:spPr>
        </p:pic>
        <p:cxnSp>
          <p:nvCxnSpPr>
            <p:cNvPr id="13" name="Straight Connector 12">
              <a:extLst>
                <a:ext uri="{FF2B5EF4-FFF2-40B4-BE49-F238E27FC236}">
                  <a16:creationId xmlns:a16="http://schemas.microsoft.com/office/drawing/2014/main" id="{B5367021-8401-E04A-BD86-9977BFCB33BB}"/>
                </a:ext>
              </a:extLst>
            </p:cNvPr>
            <p:cNvCxnSpPr>
              <a:cxnSpLocks/>
            </p:cNvCxnSpPr>
            <p:nvPr userDrawn="1"/>
          </p:nvCxnSpPr>
          <p:spPr>
            <a:xfrm>
              <a:off x="9300784" y="2507363"/>
              <a:ext cx="0" cy="93505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D5F2C18-B72B-8642-894D-5FE2A045A8A0}"/>
                </a:ext>
              </a:extLst>
            </p:cNvPr>
            <p:cNvSpPr txBox="1"/>
            <p:nvPr userDrawn="1"/>
          </p:nvSpPr>
          <p:spPr>
            <a:xfrm>
              <a:off x="9324673" y="2497835"/>
              <a:ext cx="1265090" cy="954107"/>
            </a:xfrm>
            <a:prstGeom prst="rect">
              <a:avLst/>
            </a:prstGeom>
            <a:noFill/>
          </p:spPr>
          <p:txBody>
            <a:bodyPr wrap="none" rtlCol="0">
              <a:spAutoFit/>
            </a:bodyPr>
            <a:lstStyle/>
            <a:p>
              <a:r>
                <a:rPr lang="en-US" sz="2800" b="0" i="0">
                  <a:solidFill>
                    <a:schemeClr val="bg2"/>
                  </a:solidFill>
                  <a:latin typeface="IBM Plex Arabic Light" panose="020B0403050203000203" pitchFamily="34" charset="-78"/>
                  <a:cs typeface="IBM Plex Arabic Light" panose="020B0403050203000203" pitchFamily="34" charset="-78"/>
                </a:rPr>
                <a:t>Let’s </a:t>
              </a:r>
              <a:br>
                <a:rPr lang="en-US" sz="2800" b="0" i="0">
                  <a:solidFill>
                    <a:schemeClr val="bg2"/>
                  </a:solidFill>
                  <a:latin typeface="IBM Plex Arabic Light" panose="020B0403050203000203" pitchFamily="34" charset="-78"/>
                  <a:cs typeface="IBM Plex Arabic Light" panose="020B0403050203000203" pitchFamily="34" charset="-78"/>
                </a:rPr>
              </a:br>
              <a:r>
                <a:rPr lang="en-US" sz="2800" b="0" i="0">
                  <a:solidFill>
                    <a:schemeClr val="bg2"/>
                  </a:solidFill>
                  <a:latin typeface="IBM Plex Arabic Light" panose="020B0403050203000203" pitchFamily="34" charset="-78"/>
                  <a:cs typeface="IBM Plex Arabic Light" panose="020B0403050203000203" pitchFamily="34" charset="-78"/>
                </a:rPr>
                <a:t>Create</a:t>
              </a:r>
            </a:p>
          </p:txBody>
        </p:sp>
      </p:grpSp>
    </p:spTree>
    <p:extLst>
      <p:ext uri="{BB962C8B-B14F-4D97-AF65-F5344CB8AC3E}">
        <p14:creationId xmlns:p14="http://schemas.microsoft.com/office/powerpoint/2010/main" val="52608710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8812" y="221658"/>
            <a:ext cx="10210800" cy="442487"/>
          </a:xfrm>
          <a:prstGeom prst="rect">
            <a:avLst/>
          </a:prstGeo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Tree>
    <p:extLst>
      <p:ext uri="{BB962C8B-B14F-4D97-AF65-F5344CB8AC3E}">
        <p14:creationId xmlns:p14="http://schemas.microsoft.com/office/powerpoint/2010/main" val="127122538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0A2DAB-55B3-9A4A-B764-FDA93B60C1FB}"/>
              </a:ext>
            </a:extLst>
          </p:cNvPr>
          <p:cNvSpPr/>
          <p:nvPr userDrawn="1"/>
        </p:nvSpPr>
        <p:spPr>
          <a:xfrm>
            <a:off x="0" y="0"/>
            <a:ext cx="12192000" cy="68580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hasCustomPrompt="1"/>
          </p:nvPr>
        </p:nvSpPr>
        <p:spPr>
          <a:xfrm>
            <a:off x="308813" y="221658"/>
            <a:ext cx="9892804" cy="442487"/>
          </a:xfrm>
          <a:prstGeom prst="rect">
            <a:avLst/>
          </a:prstGeom>
        </p:spPr>
        <p:txBody>
          <a:bodyPr/>
          <a:lstStyle>
            <a:lvl1pPr>
              <a:defRPr>
                <a:solidFill>
                  <a:schemeClr val="bg2"/>
                </a:solidFill>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a:xfrm>
            <a:off x="11391442" y="6435307"/>
            <a:ext cx="495759" cy="207864"/>
          </a:xfrm>
        </p:spPr>
        <p:txBody>
          <a:bodyPr/>
          <a:lstStyle>
            <a:lvl1pPr>
              <a:defRPr>
                <a:solidFill>
                  <a:schemeClr val="bg2"/>
                </a:solidFill>
              </a:defRPr>
            </a:lvl1pPr>
          </a:lstStyle>
          <a:p>
            <a:fld id="{D0BE6F14-FF48-0F4F-A8AA-2E3F25371E4A}" type="slidenum">
              <a:rPr lang="en-US" smtClean="0"/>
              <a:pPr/>
              <a:t>‹Nr.›</a:t>
            </a:fld>
            <a:endParaRPr lang="en-US"/>
          </a:p>
        </p:txBody>
      </p:sp>
      <p:sp>
        <p:nvSpPr>
          <p:cNvPr id="5" name="Rectangle 4">
            <a:extLst>
              <a:ext uri="{FF2B5EF4-FFF2-40B4-BE49-F238E27FC236}">
                <a16:creationId xmlns:a16="http://schemas.microsoft.com/office/drawing/2014/main" id="{5F859EEE-5086-E748-B974-4C98F6CEC83E}"/>
              </a:ext>
            </a:extLst>
          </p:cNvPr>
          <p:cNvSpPr/>
          <p:nvPr userDrawn="1"/>
        </p:nvSpPr>
        <p:spPr>
          <a:xfrm>
            <a:off x="292953" y="6679311"/>
            <a:ext cx="1618271" cy="200055"/>
          </a:xfrm>
          <a:prstGeom prst="rect">
            <a:avLst/>
          </a:prstGeom>
        </p:spPr>
        <p:txBody>
          <a:bodyPr wrap="square">
            <a:spAutoFit/>
          </a:bodyPr>
          <a:lstStyle/>
          <a:p>
            <a:pPr lvl="0" defTabSz="914356">
              <a:defRPr/>
            </a:pPr>
            <a:r>
              <a:rPr lang="en-US" sz="700">
                <a:solidFill>
                  <a:schemeClr val="bg2"/>
                </a:solidFill>
              </a:rPr>
              <a:t>© Copyright IBM Corporation 2022</a:t>
            </a:r>
          </a:p>
        </p:txBody>
      </p:sp>
    </p:spTree>
    <p:extLst>
      <p:ext uri="{BB962C8B-B14F-4D97-AF65-F5344CB8AC3E}">
        <p14:creationId xmlns:p14="http://schemas.microsoft.com/office/powerpoint/2010/main" val="31349673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Tree>
    <p:extLst>
      <p:ext uri="{BB962C8B-B14F-4D97-AF65-F5344CB8AC3E}">
        <p14:creationId xmlns:p14="http://schemas.microsoft.com/office/powerpoint/2010/main" val="403921971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
        <p:nvSpPr>
          <p:cNvPr id="6" name="Title Placeholder 1"/>
          <p:cNvSpPr>
            <a:spLocks noGrp="1"/>
          </p:cNvSpPr>
          <p:nvPr>
            <p:ph type="title" hasCustomPrompt="1"/>
          </p:nvPr>
        </p:nvSpPr>
        <p:spPr>
          <a:xfrm>
            <a:off x="308385" y="219945"/>
            <a:ext cx="10972800"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308385" y="834999"/>
            <a:ext cx="10972800" cy="5233840"/>
          </a:xfrm>
          <a:prstGeom prst="rect">
            <a:avLst/>
          </a:prstGeom>
        </p:spPr>
        <p:txBody>
          <a:bodyPr>
            <a:noAutofit/>
          </a:bodyPr>
          <a:lstStyle>
            <a:lvl1pPr marL="342891" indent="-342891">
              <a:lnSpc>
                <a:spcPct val="100000"/>
              </a:lnSpc>
              <a:buFont typeface="Arial"/>
              <a:buChar char="•"/>
              <a:defRPr sz="1800" b="0" i="0">
                <a:latin typeface="Arial"/>
                <a:cs typeface="Arial"/>
              </a:defRPr>
            </a:lvl1pPr>
            <a:lvl2pPr marL="740645" indent="-228594">
              <a:lnSpc>
                <a:spcPct val="100000"/>
              </a:lnSpc>
              <a:defRPr sz="1800" b="0" i="0">
                <a:latin typeface="Arial"/>
                <a:cs typeface="Arial"/>
              </a:defRPr>
            </a:lvl2pPr>
            <a:lvl3pPr marL="1142971">
              <a:lnSpc>
                <a:spcPct val="100000"/>
              </a:lnSpc>
              <a:defRPr sz="1800" b="0" i="0">
                <a:latin typeface="Arial"/>
                <a:cs typeface="Arial"/>
              </a:defRPr>
            </a:lvl3pPr>
            <a:lvl4pPr marL="1600160">
              <a:lnSpc>
                <a:spcPct val="100000"/>
              </a:lnSpc>
              <a:defRPr sz="1800" b="0" i="0">
                <a:latin typeface="Arial"/>
                <a:cs typeface="Arial"/>
              </a:defRPr>
            </a:lvl4pPr>
            <a:lvl5pPr marL="2057349">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28686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amp; Single Bulleted list or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
        <p:nvSpPr>
          <p:cNvPr id="6" name="Title Placeholder 1"/>
          <p:cNvSpPr>
            <a:spLocks noGrp="1"/>
          </p:cNvSpPr>
          <p:nvPr>
            <p:ph type="title" hasCustomPrompt="1"/>
          </p:nvPr>
        </p:nvSpPr>
        <p:spPr>
          <a:xfrm>
            <a:off x="308385" y="219945"/>
            <a:ext cx="10972800" cy="366465"/>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4" name="Content Placeholder 2"/>
          <p:cNvSpPr>
            <a:spLocks noGrp="1"/>
          </p:cNvSpPr>
          <p:nvPr>
            <p:ph idx="1"/>
          </p:nvPr>
        </p:nvSpPr>
        <p:spPr>
          <a:xfrm>
            <a:off x="6163199" y="960499"/>
            <a:ext cx="5639191" cy="5233840"/>
          </a:xfrm>
          <a:prstGeom prst="rect">
            <a:avLst/>
          </a:prstGeom>
        </p:spPr>
        <p:txBody>
          <a:bodyPr>
            <a:noAutofit/>
          </a:bodyPr>
          <a:lstStyle>
            <a:lvl1pPr marL="342891" indent="-342891">
              <a:lnSpc>
                <a:spcPct val="100000"/>
              </a:lnSpc>
              <a:buFont typeface="Arial"/>
              <a:buChar char="•"/>
              <a:defRPr sz="1800" b="0" i="0">
                <a:latin typeface="Arial"/>
                <a:cs typeface="Arial"/>
              </a:defRPr>
            </a:lvl1pPr>
            <a:lvl2pPr marL="740645" indent="-228594">
              <a:lnSpc>
                <a:spcPct val="100000"/>
              </a:lnSpc>
              <a:defRPr sz="1800" b="0" i="0">
                <a:latin typeface="Arial"/>
                <a:cs typeface="Arial"/>
              </a:defRPr>
            </a:lvl2pPr>
            <a:lvl3pPr marL="1142971">
              <a:lnSpc>
                <a:spcPct val="100000"/>
              </a:lnSpc>
              <a:defRPr sz="1800" b="0" i="0">
                <a:latin typeface="Arial"/>
                <a:cs typeface="Arial"/>
              </a:defRPr>
            </a:lvl3pPr>
            <a:lvl4pPr marL="1600160">
              <a:lnSpc>
                <a:spcPct val="100000"/>
              </a:lnSpc>
              <a:defRPr sz="1800" b="0" i="0">
                <a:latin typeface="Arial"/>
                <a:cs typeface="Arial"/>
              </a:defRPr>
            </a:lvl4pPr>
            <a:lvl5pPr marL="2057349">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CAC21381-0D68-5344-A46F-CE16CAD40CC2}"/>
              </a:ext>
            </a:extLst>
          </p:cNvPr>
          <p:cNvSpPr>
            <a:spLocks noGrp="1"/>
          </p:cNvSpPr>
          <p:nvPr>
            <p:ph idx="11"/>
          </p:nvPr>
        </p:nvSpPr>
        <p:spPr>
          <a:xfrm>
            <a:off x="509817" y="960499"/>
            <a:ext cx="5639191" cy="5233840"/>
          </a:xfrm>
          <a:prstGeom prst="rect">
            <a:avLst/>
          </a:prstGeom>
        </p:spPr>
        <p:txBody>
          <a:bodyPr>
            <a:noAutofit/>
          </a:bodyPr>
          <a:lstStyle>
            <a:lvl1pPr marL="342891" indent="-342891">
              <a:lnSpc>
                <a:spcPct val="100000"/>
              </a:lnSpc>
              <a:buFont typeface="Arial"/>
              <a:buChar char="•"/>
              <a:defRPr sz="1800" b="0" i="0">
                <a:latin typeface="Arial"/>
                <a:cs typeface="Arial"/>
              </a:defRPr>
            </a:lvl1pPr>
            <a:lvl2pPr marL="740645" indent="-228594">
              <a:lnSpc>
                <a:spcPct val="100000"/>
              </a:lnSpc>
              <a:defRPr sz="1800" b="0" i="0">
                <a:latin typeface="Arial"/>
                <a:cs typeface="Arial"/>
              </a:defRPr>
            </a:lvl2pPr>
            <a:lvl3pPr marL="1142971">
              <a:lnSpc>
                <a:spcPct val="100000"/>
              </a:lnSpc>
              <a:defRPr sz="1800" b="0" i="0">
                <a:latin typeface="Arial"/>
                <a:cs typeface="Arial"/>
              </a:defRPr>
            </a:lvl3pPr>
            <a:lvl4pPr marL="1600160">
              <a:lnSpc>
                <a:spcPct val="100000"/>
              </a:lnSpc>
              <a:defRPr sz="1800" b="0" i="0">
                <a:latin typeface="Arial"/>
                <a:cs typeface="Arial"/>
              </a:defRPr>
            </a:lvl4pPr>
            <a:lvl5pPr marL="2057349">
              <a:lnSpc>
                <a:spcPct val="100000"/>
              </a:lnSpc>
              <a:defRPr sz="1800" b="0" i="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55136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752" y="265177"/>
            <a:ext cx="10790661" cy="391660"/>
          </a:xfr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Tree>
    <p:extLst>
      <p:ext uri="{BB962C8B-B14F-4D97-AF65-F5344CB8AC3E}">
        <p14:creationId xmlns:p14="http://schemas.microsoft.com/office/powerpoint/2010/main" val="276847806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    title, full pa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752" y="265177"/>
            <a:ext cx="10790661" cy="391660"/>
          </a:xfrm>
        </p:spPr>
        <p:txBody>
          <a:bodyPr/>
          <a:lstStyle>
            <a:lvl1pPr>
              <a:defRPr>
                <a:latin typeface="Arial"/>
                <a:cs typeface="Arial"/>
              </a:defRPr>
            </a:lvl1pPr>
          </a:lstStyle>
          <a:p>
            <a:r>
              <a:rPr lang="en-US" dirty="0"/>
              <a:t>Click to edit Slide Title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Tree>
    <p:extLst>
      <p:ext uri="{BB962C8B-B14F-4D97-AF65-F5344CB8AC3E}">
        <p14:creationId xmlns:p14="http://schemas.microsoft.com/office/powerpoint/2010/main" val="317090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762771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424933203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left step text, blank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sp>
        <p:nvSpPr>
          <p:cNvPr id="9" name="Title Placeholder 1"/>
          <p:cNvSpPr>
            <a:spLocks noGrp="1"/>
          </p:cNvSpPr>
          <p:nvPr>
            <p:ph type="title" hasCustomPrompt="1"/>
          </p:nvPr>
        </p:nvSpPr>
        <p:spPr>
          <a:xfrm>
            <a:off x="304802" y="225704"/>
            <a:ext cx="10872039" cy="526571"/>
          </a:xfrm>
          <a:prstGeom prst="rect">
            <a:avLst/>
          </a:prstGeom>
        </p:spPr>
        <p:txBody>
          <a:bodyPr vert="horz" lIns="0" tIns="0" rIns="0" bIns="0" rtlCol="0" anchor="t" anchorCtr="0">
            <a:noAutofit/>
          </a:bodyPr>
          <a:lstStyle>
            <a:lvl1pPr>
              <a:defRPr>
                <a:latin typeface="Arial"/>
                <a:cs typeface="Arial"/>
              </a:defRPr>
            </a:lvl1pPr>
          </a:lstStyle>
          <a:p>
            <a:r>
              <a:rPr lang="en-US" noProof="0" dirty="0"/>
              <a:t>Click to edit Slide Title</a:t>
            </a:r>
          </a:p>
        </p:txBody>
      </p:sp>
      <p:sp>
        <p:nvSpPr>
          <p:cNvPr id="6" name="Text Placeholder 6"/>
          <p:cNvSpPr>
            <a:spLocks noGrp="1"/>
          </p:cNvSpPr>
          <p:nvPr>
            <p:ph type="body" sz="quarter" idx="15" hasCustomPrompt="1"/>
          </p:nvPr>
        </p:nvSpPr>
        <p:spPr>
          <a:xfrm>
            <a:off x="304801" y="990621"/>
            <a:ext cx="11479369" cy="5253551"/>
          </a:xfrm>
          <a:prstGeom prst="rect">
            <a:avLst/>
          </a:prstGeom>
        </p:spPr>
        <p:txBody>
          <a:bodyPr/>
          <a:lstStyle>
            <a:lvl1pPr marL="342891" indent="-342891">
              <a:lnSpc>
                <a:spcPct val="100000"/>
              </a:lnSpc>
              <a:buFont typeface="Arial"/>
              <a:buChar char="•"/>
              <a:defRPr sz="2000">
                <a:latin typeface="Arial"/>
                <a:cs typeface="Arial"/>
              </a:defRPr>
            </a:lvl1pPr>
            <a:lvl2pPr marL="740645">
              <a:lnSpc>
                <a:spcPct val="100000"/>
              </a:lnSpc>
              <a:defRPr sz="2000">
                <a:latin typeface="Arial"/>
                <a:cs typeface="Arial"/>
              </a:defRPr>
            </a:lvl2pPr>
            <a:lvl3pPr marL="1142971">
              <a:lnSpc>
                <a:spcPct val="100000"/>
              </a:lnSpc>
              <a:defRPr sz="2000">
                <a:latin typeface="Arial"/>
                <a:cs typeface="Arial"/>
              </a:defRPr>
            </a:lvl3pPr>
            <a:lvl4pPr marL="1600160">
              <a:lnSpc>
                <a:spcPct val="100000"/>
              </a:lnSpc>
              <a:defRPr sz="2000">
                <a:latin typeface="Arial"/>
                <a:cs typeface="Arial"/>
              </a:defRPr>
            </a:lvl4pPr>
            <a:lvl5pPr marL="2057349">
              <a:lnSpc>
                <a:spcPct val="100000"/>
              </a:lnSpc>
              <a:defRPr sz="2000">
                <a:latin typeface="Arial"/>
                <a:cs typeface="Aria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585570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‹Nr.›</a:t>
            </a:fld>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71"/>
            <a:ext cx="1730144" cy="701463"/>
          </a:xfrm>
          <a:prstGeom prst="rect">
            <a:avLst/>
          </a:prstGeom>
        </p:spPr>
      </p:pic>
    </p:spTree>
    <p:extLst>
      <p:ext uri="{BB962C8B-B14F-4D97-AF65-F5344CB8AC3E}">
        <p14:creationId xmlns:p14="http://schemas.microsoft.com/office/powerpoint/2010/main" val="290595529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b="1" i="0">
                <a:solidFill>
                  <a:schemeClr val="accent3"/>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‹Nr.›</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b="0" i="0"/>
            </a:lvl1pPr>
            <a:lvl2pPr marL="230712" indent="-230712">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608113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1" i="0">
                <a:solidFill>
                  <a:schemeClr val="accent3"/>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‹Nr.›</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304800" y="1457961"/>
            <a:ext cx="5486400" cy="4786207"/>
          </a:xfrm>
        </p:spPr>
        <p:txBody>
          <a:bodyPr/>
          <a:lstStyle>
            <a:lvl1pPr>
              <a:defRPr sz="2133"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841671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1"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‹Nr.›</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49686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b="1" i="0">
                <a:solidFill>
                  <a:schemeClr val="accent3"/>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‹Nr.›</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993737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b="0" i="0">
                <a:solidFill>
                  <a:schemeClr val="bg2"/>
                </a:solidFill>
              </a:defRPr>
            </a:lvl1pPr>
          </a:lstStyle>
          <a:p>
            <a:fld id="{D0BE6F14-FF48-0F4F-A8AA-2E3F25371E4A}" type="slidenum">
              <a:rPr lang="en-US" smtClean="0"/>
              <a:pPr/>
              <a:t>‹Nr.›</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b="1" i="0">
                <a:solidFill>
                  <a:schemeClr val="accent3"/>
                </a:solidFill>
              </a:defRPr>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b="0" i="0"/>
            </a:lvl1pPr>
            <a:lvl2pPr>
              <a:defRPr sz="1867" b="0" i="0"/>
            </a:lvl2pPr>
            <a:lvl3pPr>
              <a:defRPr sz="1867" b="0" i="0"/>
            </a:lvl3pPr>
            <a:lvl4pPr>
              <a:defRPr sz="1867" b="0" i="0"/>
            </a:lvl4pPr>
            <a:lvl5pPr>
              <a:defRPr sz="18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0893900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1"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‹Nr.›</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b="0" i="0"/>
            </a:lvl1pPr>
            <a:lvl2pPr>
              <a:defRPr sz="1467" b="0" i="0"/>
            </a:lvl2pPr>
            <a:lvl3pPr>
              <a:defRPr sz="1467" b="0" i="0"/>
            </a:lvl3pPr>
            <a:lvl4pPr>
              <a:defRPr sz="1467" b="0" i="0"/>
            </a:lvl4pPr>
            <a:lvl5pPr>
              <a:defRPr sz="1467"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24912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DEE8-28ED-4CCC-B055-794A7EB010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3BEEB7-FDE2-49C4-B282-1AA12D643602}"/>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7C9F83-84CD-4EB2-80DE-9D40ABD912A3}"/>
              </a:ext>
            </a:extLst>
          </p:cNvPr>
          <p:cNvSpPr>
            <a:spLocks noGrp="1"/>
          </p:cNvSpPr>
          <p:nvPr>
            <p:ph type="dt" sz="half" idx="10"/>
          </p:nvPr>
        </p:nvSpPr>
        <p:spPr/>
        <p:txBody>
          <a:bodyPr/>
          <a:lstStyle/>
          <a:p>
            <a:fld id="{2BA661EE-A4A3-4492-8D72-E3D1C1002C81}" type="datetimeFigureOut">
              <a:rPr lang="en-US" smtClean="0"/>
              <a:t>4/23/25</a:t>
            </a:fld>
            <a:endParaRPr lang="en-US"/>
          </a:p>
        </p:txBody>
      </p:sp>
      <p:sp>
        <p:nvSpPr>
          <p:cNvPr id="5" name="Footer Placeholder 4">
            <a:extLst>
              <a:ext uri="{FF2B5EF4-FFF2-40B4-BE49-F238E27FC236}">
                <a16:creationId xmlns:a16="http://schemas.microsoft.com/office/drawing/2014/main" id="{9BFA1704-90A8-4CD6-B94B-E3BBE610E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071F0-3183-4825-A8BF-C8B150C46E5D}"/>
              </a:ext>
            </a:extLst>
          </p:cNvPr>
          <p:cNvSpPr>
            <a:spLocks noGrp="1"/>
          </p:cNvSpPr>
          <p:nvPr>
            <p:ph type="sldNum" sz="quarter" idx="12"/>
          </p:nvPr>
        </p:nvSpPr>
        <p:spPr/>
        <p:txBody>
          <a:bodyPr/>
          <a:lstStyle/>
          <a:p>
            <a:fld id="{FD0D4B79-8505-4BC8-91C2-7D20B6045D28}" type="slidenum">
              <a:rPr lang="en-US" smtClean="0"/>
              <a:t>‹Nr.›</a:t>
            </a:fld>
            <a:endParaRPr lang="en-US"/>
          </a:p>
        </p:txBody>
      </p:sp>
    </p:spTree>
    <p:extLst>
      <p:ext uri="{BB962C8B-B14F-4D97-AF65-F5344CB8AC3E}">
        <p14:creationId xmlns:p14="http://schemas.microsoft.com/office/powerpoint/2010/main" val="371751324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3144044"/>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40454074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80862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indent="0" algn="l" defTabSz="45718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485661161"/>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2917398241"/>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2548224790"/>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9" cy="5239544"/>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7" y="6263481"/>
            <a:ext cx="819044" cy="304800"/>
          </a:xfrm>
          <a:prstGeom prst="rect">
            <a:avLst/>
          </a:prstGeom>
        </p:spPr>
      </p:pic>
    </p:spTree>
    <p:extLst>
      <p:ext uri="{BB962C8B-B14F-4D97-AF65-F5344CB8AC3E}">
        <p14:creationId xmlns:p14="http://schemas.microsoft.com/office/powerpoint/2010/main" val="303377558"/>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7"/>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7" y="6263481"/>
            <a:ext cx="819044" cy="304800"/>
          </a:xfrm>
          <a:prstGeom prst="rect">
            <a:avLst/>
          </a:prstGeom>
        </p:spPr>
      </p:pic>
    </p:spTree>
    <p:extLst>
      <p:ext uri="{BB962C8B-B14F-4D97-AF65-F5344CB8AC3E}">
        <p14:creationId xmlns:p14="http://schemas.microsoft.com/office/powerpoint/2010/main" val="185825963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2477765" cy="2286793"/>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20" y="284958"/>
            <a:ext cx="2476177" cy="5715793"/>
          </a:xfrm>
        </p:spPr>
        <p:txBody>
          <a:bodyPr/>
          <a:lstStyle>
            <a:lvl1pPr defTabSz="580629">
              <a:spcBef>
                <a:spcPts val="0"/>
              </a:spcBef>
              <a:defRPr>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8"/>
            <a:ext cx="2474591" cy="5715793"/>
          </a:xfrm>
        </p:spPr>
        <p:txBody>
          <a:bodyPr/>
          <a:lstStyle>
            <a:lvl1pPr defTabSz="580629">
              <a:spcBef>
                <a:spcPts val="0"/>
              </a:spcBef>
              <a:defRPr>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893994692"/>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2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952906854"/>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1" y="210312"/>
            <a:ext cx="8569796" cy="4095751"/>
          </a:xfrm>
        </p:spPr>
        <p:txBody>
          <a:bodyPr/>
          <a:lstStyle>
            <a:lvl1pPr>
              <a:defRPr sz="86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000850616"/>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3" cy="1429544"/>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6" y="224029"/>
            <a:ext cx="5520317" cy="4287044"/>
          </a:xfrm>
        </p:spPr>
        <p:txBody>
          <a:bodyPr/>
          <a:lstStyle>
            <a:lvl1pPr>
              <a:lnSpc>
                <a:spcPct val="100000"/>
              </a:lnSpc>
              <a:spcBef>
                <a:spcPts val="0"/>
              </a:spcBef>
              <a:defRPr sz="3200">
                <a:solidFill>
                  <a:schemeClr val="tx2"/>
                </a:solidFill>
              </a:defRPr>
            </a:lvl1pPr>
            <a:lvl2pPr marL="292601" indent="-292601">
              <a:lnSpc>
                <a:spcPct val="100000"/>
              </a:lnSpc>
              <a:spcBef>
                <a:spcPts val="0"/>
              </a:spcBef>
              <a:defRPr sz="3200">
                <a:solidFill>
                  <a:schemeClr val="tx2"/>
                </a:solidFill>
              </a:defRPr>
            </a:lvl2pPr>
            <a:lvl3pPr marL="548626" indent="-292601">
              <a:lnSpc>
                <a:spcPct val="100000"/>
              </a:lnSpc>
              <a:spcBef>
                <a:spcPts val="0"/>
              </a:spcBef>
              <a:defRPr sz="3200">
                <a:solidFill>
                  <a:schemeClr val="tx2"/>
                </a:solidFill>
              </a:defRPr>
            </a:lvl3pPr>
            <a:lvl4pPr marL="877802">
              <a:lnSpc>
                <a:spcPct val="100000"/>
              </a:lnSpc>
              <a:spcBef>
                <a:spcPts val="0"/>
              </a:spcBef>
              <a:defRPr sz="3200">
                <a:solidFill>
                  <a:schemeClr val="tx2"/>
                </a:solidFill>
              </a:defRPr>
            </a:lvl4pPr>
            <a:lvl5pPr>
              <a:lnSpc>
                <a:spcPct val="100000"/>
              </a:lnSpc>
              <a:spcBef>
                <a:spcPts val="0"/>
              </a:spcBef>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125293904"/>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210312"/>
            <a:ext cx="7330120" cy="4858544"/>
          </a:xfrm>
        </p:spPr>
        <p:txBody>
          <a:bodyPr/>
          <a:lstStyle>
            <a:lvl1pPr>
              <a:lnSpc>
                <a:spcPct val="100000"/>
              </a:lnSpc>
              <a:defRPr sz="43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4513822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35788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7"/>
            <a:ext cx="3811091"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9" y="4649724"/>
            <a:ext cx="5524575"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7"/>
            <a:ext cx="3809504"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484579462"/>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5"/>
            <a:ext cx="2475384" cy="953956"/>
          </a:xfrm>
        </p:spPr>
        <p:txBody>
          <a:bodyPr/>
          <a:lstStyle>
            <a:lvl1pPr>
              <a:lnSpc>
                <a:spcPct val="90000"/>
              </a:lnSpc>
              <a:defRPr sz="65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0"/>
            <a:ext cx="2474591" cy="953295"/>
          </a:xfrm>
        </p:spPr>
        <p:txBody>
          <a:bodyPr/>
          <a:lstStyle>
            <a:lvl1pPr>
              <a:lnSpc>
                <a:spcPct val="90000"/>
              </a:lnSpc>
              <a:defRPr sz="65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20" y="1167327"/>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6"/>
            <a:ext cx="2474591" cy="951707"/>
          </a:xfrm>
        </p:spPr>
        <p:txBody>
          <a:bodyPr/>
          <a:lstStyle>
            <a:lvl1pPr>
              <a:lnSpc>
                <a:spcPct val="90000"/>
              </a:lnSpc>
              <a:defRPr sz="65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4" y="1166534"/>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197111460"/>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1" cy="2667795"/>
          </a:xfrm>
        </p:spPr>
        <p:txBody>
          <a:bodyPr/>
          <a:lstStyle>
            <a:lvl1pPr>
              <a:lnSpc>
                <a:spcPct val="100000"/>
              </a:lnSpc>
              <a:defRPr sz="43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9"/>
            <a:ext cx="5523781" cy="2667793"/>
          </a:xfrm>
        </p:spPr>
        <p:txBody>
          <a:bodyPr/>
          <a:lstStyle>
            <a:lvl1pPr>
              <a:lnSpc>
                <a:spcPct val="100000"/>
              </a:lnSpc>
              <a:spcBef>
                <a:spcPts val="0"/>
              </a:spcBef>
              <a:defRPr sz="4300">
                <a:solidFill>
                  <a:schemeClr val="tx1"/>
                </a:solidFill>
              </a:defRPr>
            </a:lvl1pPr>
            <a:lvl2pPr marL="393182" indent="-393182">
              <a:lnSpc>
                <a:spcPct val="100000"/>
              </a:lnSpc>
              <a:spcBef>
                <a:spcPts val="0"/>
              </a:spcBef>
              <a:defRPr sz="4300">
                <a:solidFill>
                  <a:schemeClr val="tx1"/>
                </a:solidFill>
              </a:defRPr>
            </a:lvl2pPr>
            <a:lvl3pPr marL="749789" indent="-393182">
              <a:lnSpc>
                <a:spcPct val="100000"/>
              </a:lnSpc>
              <a:spcBef>
                <a:spcPts val="0"/>
              </a:spcBef>
              <a:defRPr sz="4300">
                <a:solidFill>
                  <a:schemeClr val="tx1"/>
                </a:solidFill>
              </a:defRPr>
            </a:lvl3pPr>
            <a:lvl4pPr marL="1142971" indent="-393182">
              <a:lnSpc>
                <a:spcPct val="100000"/>
              </a:lnSpc>
              <a:spcBef>
                <a:spcPts val="0"/>
              </a:spcBef>
              <a:defRPr sz="4300">
                <a:solidFill>
                  <a:schemeClr val="tx1"/>
                </a:solidFill>
              </a:defRPr>
            </a:lvl4pPr>
            <a:lvl5pPr>
              <a:lnSpc>
                <a:spcPct val="100000"/>
              </a:lnSpc>
              <a:spcBef>
                <a:spcPts val="0"/>
              </a:spcBef>
              <a:defRPr sz="43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1" cy="2667000"/>
          </a:xfrm>
        </p:spPr>
        <p:txBody>
          <a:bodyPr/>
          <a:lstStyle>
            <a:lvl1pPr>
              <a:lnSpc>
                <a:spcPct val="100000"/>
              </a:lnSpc>
              <a:defRPr sz="4300">
                <a:solidFill>
                  <a:schemeClr val="accent1"/>
                </a:solidFill>
              </a:defRPr>
            </a:lvl1pPr>
            <a:lvl2pPr>
              <a:lnSpc>
                <a:spcPct val="100000"/>
              </a:lnSpc>
              <a:defRPr sz="4300">
                <a:solidFill>
                  <a:schemeClr val="accent1"/>
                </a:solidFill>
              </a:defRPr>
            </a:lvl2pPr>
            <a:lvl3pPr>
              <a:lnSpc>
                <a:spcPct val="100000"/>
              </a:lnSpc>
              <a:defRPr sz="4300">
                <a:solidFill>
                  <a:schemeClr val="accent1"/>
                </a:solidFill>
              </a:defRPr>
            </a:lvl3pPr>
            <a:lvl4pPr>
              <a:lnSpc>
                <a:spcPct val="100000"/>
              </a:lnSpc>
              <a:defRPr sz="4300">
                <a:solidFill>
                  <a:schemeClr val="accent1"/>
                </a:solidFill>
              </a:defRPr>
            </a:lvl4pPr>
            <a:lvl5pPr>
              <a:lnSpc>
                <a:spcPct val="100000"/>
              </a:lnSpc>
              <a:defRPr sz="43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300">
                <a:solidFill>
                  <a:schemeClr val="tx1"/>
                </a:solidFill>
              </a:defRPr>
            </a:lvl1pPr>
            <a:lvl2pPr marL="393182" indent="-393182">
              <a:lnSpc>
                <a:spcPct val="100000"/>
              </a:lnSpc>
              <a:spcBef>
                <a:spcPts val="0"/>
              </a:spcBef>
              <a:defRPr sz="4300">
                <a:solidFill>
                  <a:schemeClr val="tx1"/>
                </a:solidFill>
              </a:defRPr>
            </a:lvl2pPr>
            <a:lvl3pPr marL="749789" indent="-393182">
              <a:lnSpc>
                <a:spcPct val="100000"/>
              </a:lnSpc>
              <a:spcBef>
                <a:spcPts val="0"/>
              </a:spcBef>
              <a:defRPr sz="4300">
                <a:solidFill>
                  <a:schemeClr val="tx1"/>
                </a:solidFill>
              </a:defRPr>
            </a:lvl3pPr>
            <a:lvl4pPr marL="1142971" indent="-393182">
              <a:lnSpc>
                <a:spcPct val="100000"/>
              </a:lnSpc>
              <a:spcBef>
                <a:spcPts val="0"/>
              </a:spcBef>
              <a:defRPr sz="4300">
                <a:solidFill>
                  <a:schemeClr val="tx1"/>
                </a:solidFill>
              </a:defRPr>
            </a:lvl4pPr>
            <a:lvl5pPr>
              <a:lnSpc>
                <a:spcPct val="100000"/>
              </a:lnSpc>
              <a:spcBef>
                <a:spcPts val="0"/>
              </a:spcBef>
              <a:defRPr sz="43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963563937"/>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5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7"/>
            <a:ext cx="2475384" cy="1428753"/>
          </a:xfrm>
        </p:spPr>
        <p:txBody>
          <a:bodyPr/>
          <a:lstStyle>
            <a:lvl1pPr>
              <a:lnSpc>
                <a:spcPct val="90000"/>
              </a:lnSpc>
              <a:defRPr sz="65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8" y="4201669"/>
            <a:ext cx="2475383" cy="1428753"/>
          </a:xfrm>
        </p:spPr>
        <p:txBody>
          <a:bodyPr/>
          <a:lstStyle>
            <a:lvl1pPr>
              <a:lnSpc>
                <a:spcPct val="90000"/>
              </a:lnSpc>
              <a:defRPr sz="65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208377486"/>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754776499"/>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09"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63171912"/>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67649412"/>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1"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4"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4" y="1714500"/>
            <a:ext cx="2470739"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4" y="1714500"/>
            <a:ext cx="2476177"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590794398"/>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1" cy="570707"/>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7"/>
          </a:xfrm>
        </p:spPr>
        <p:txBody>
          <a:bodyPr/>
          <a:lstStyle>
            <a:lvl1pPr>
              <a:lnSpc>
                <a:spcPct val="100000"/>
              </a:lnSpc>
              <a:spcBef>
                <a:spcPts val="0"/>
              </a:spcBef>
              <a:defRPr sz="3200">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5047593"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653394740"/>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7"/>
            <a:ext cx="3711980" cy="953295"/>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1714500"/>
            <a:ext cx="504759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73879679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87047825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5"/>
            <a:ext cx="5522193" cy="2286793"/>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20" y="288037"/>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4" y="288037"/>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226483759"/>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288037"/>
            <a:ext cx="2476177" cy="2286793"/>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20" y="284958"/>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4" y="284958"/>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90238605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5"/>
            <a:ext cx="5519020" cy="2286793"/>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723889641"/>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288037"/>
            <a:ext cx="2474591" cy="2286793"/>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8"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142899101"/>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1" cy="570707"/>
          </a:xfrm>
        </p:spPr>
        <p:txBody>
          <a:bodyPr/>
          <a:lstStyle>
            <a:lvl1pPr>
              <a:lnSpc>
                <a:spcPct val="100000"/>
              </a:lnSpc>
              <a:defRPr sz="32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7"/>
          </a:xfrm>
        </p:spPr>
        <p:txBody>
          <a:bodyPr/>
          <a:lstStyle>
            <a:lvl1pPr>
              <a:lnSpc>
                <a:spcPct val="100000"/>
              </a:lnSpc>
              <a:spcBef>
                <a:spcPts val="0"/>
              </a:spcBef>
              <a:defRPr sz="3200">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7"/>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9"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7"/>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550559848"/>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7"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7"/>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1"/>
            <a:ext cx="3333316"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236977"/>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9" y="4192524"/>
            <a:ext cx="3334904"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1"/>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1" y="4191000"/>
            <a:ext cx="3333316"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4215815311"/>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7"/>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841249"/>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2"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115779515"/>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7"/>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5"/>
            <a:ext cx="5521400" cy="1138428"/>
          </a:xfrm>
        </p:spPr>
        <p:txBody>
          <a:bodyPr rIns="457200"/>
          <a:lstStyle>
            <a:lvl1pPr>
              <a:lnSpc>
                <a:spcPct val="110000"/>
              </a:lnSpc>
              <a:defRPr sz="32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495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495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53366708"/>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7"/>
            <a:ext cx="2477765" cy="2286793"/>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952923910"/>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5"/>
            <a:ext cx="5524575" cy="2286793"/>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31006815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199372653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2286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6"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2"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476205941"/>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1"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1" cy="201612"/>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1"/>
            <a:ext cx="2475384"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1" cy="201612"/>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21" y="666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1" cy="201612"/>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4" y="666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5"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7"/>
            <a:ext cx="201141" cy="201612"/>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1"/>
            <a:ext cx="2475384"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7"/>
            <a:ext cx="201141" cy="201612"/>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7"/>
            <a:ext cx="201141" cy="201612"/>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4" y="3714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025870740"/>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8" y="192024"/>
            <a:ext cx="5519019" cy="1706563"/>
          </a:xfrm>
        </p:spPr>
        <p:txBody>
          <a:bodyPr rIns="457200"/>
          <a:lstStyle>
            <a:lvl1pPr>
              <a:lnSpc>
                <a:spcPct val="100000"/>
              </a:lnSpc>
              <a:defRPr sz="32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2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9" y="3332988"/>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7"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2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861148318"/>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1"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2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4"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7"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2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63512746"/>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543840117"/>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‹Nr.›</a:t>
            </a:fld>
            <a:endParaRPr lang="en-US"/>
          </a:p>
        </p:txBody>
      </p:sp>
    </p:spTree>
    <p:extLst>
      <p:ext uri="{BB962C8B-B14F-4D97-AF65-F5344CB8AC3E}">
        <p14:creationId xmlns:p14="http://schemas.microsoft.com/office/powerpoint/2010/main" val="2013843000"/>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64006703"/>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‹Nr.›</a:t>
            </a:fld>
            <a:endParaRPr lang="en-US"/>
          </a:p>
        </p:txBody>
      </p:sp>
    </p:spTree>
    <p:extLst>
      <p:ext uri="{BB962C8B-B14F-4D97-AF65-F5344CB8AC3E}">
        <p14:creationId xmlns:p14="http://schemas.microsoft.com/office/powerpoint/2010/main" val="3380774722"/>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5"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05767623"/>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333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607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62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333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607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62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72857711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980D4-8093-8142-AB0E-3FA603338059}"/>
              </a:ext>
            </a:extLst>
          </p:cNvPr>
          <p:cNvSpPr>
            <a:spLocks noGrp="1"/>
          </p:cNvSpPr>
          <p:nvPr>
            <p:ph type="sldNum" sz="quarter" idx="10"/>
          </p:nvPr>
        </p:nvSpPr>
        <p:spPr/>
        <p:txBody>
          <a:bodyPr/>
          <a:lstStyle/>
          <a:p>
            <a:pPr defTabSz="914621">
              <a:defRPr/>
            </a:pPr>
            <a:fld id="{2F02C55D-7CD8-C647-A2B7-D2DDC9E783EE}" type="slidenum">
              <a:rPr lang="en-US" smtClean="0">
                <a:solidFill>
                  <a:srgbClr val="000000"/>
                </a:solidFill>
              </a:rPr>
              <a:pPr defTabSz="914621">
                <a:defRPr/>
              </a:pPr>
              <a:t>‹Nr.›</a:t>
            </a:fld>
            <a:endParaRPr lang="en-US">
              <a:solidFill>
                <a:srgbClr val="000000"/>
              </a:solidFill>
            </a:endParaRPr>
          </a:p>
        </p:txBody>
      </p:sp>
      <p:sp>
        <p:nvSpPr>
          <p:cNvPr id="3" name="Footer Placeholder 2">
            <a:extLst>
              <a:ext uri="{FF2B5EF4-FFF2-40B4-BE49-F238E27FC236}">
                <a16:creationId xmlns:a16="http://schemas.microsoft.com/office/drawing/2014/main" id="{C2FEBFA1-BBFF-2C44-BD5E-8ADBB0C4EA3A}"/>
              </a:ext>
            </a:extLst>
          </p:cNvPr>
          <p:cNvSpPr>
            <a:spLocks noGrp="1"/>
          </p:cNvSpPr>
          <p:nvPr>
            <p:ph type="ftr" sz="quarter" idx="11"/>
          </p:nvPr>
        </p:nvSpPr>
        <p:spPr/>
        <p:txBody>
          <a:bodyPr/>
          <a:lstStyle/>
          <a:p>
            <a:pPr defTabSz="914621">
              <a:defRPr/>
            </a:pPr>
            <a:endParaRPr lang="en-US">
              <a:solidFill>
                <a:srgbClr val="000000"/>
              </a:solidFill>
            </a:endParaRPr>
          </a:p>
        </p:txBody>
      </p:sp>
    </p:spTree>
    <p:extLst>
      <p:ext uri="{BB962C8B-B14F-4D97-AF65-F5344CB8AC3E}">
        <p14:creationId xmlns:p14="http://schemas.microsoft.com/office/powerpoint/2010/main" val="1135907029"/>
      </p:ext>
    </p:extLst>
  </p:cSld>
  <p:clrMapOvr>
    <a:masterClrMapping/>
  </p:clrMapOvr>
  <p:hf sldNum="0" hdr="0" ftr="0" dt="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2286793"/>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8"/>
            <a:ext cx="8571384" cy="5715793"/>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3817877652"/>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2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4"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2973744419"/>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184173694"/>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2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20"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4"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9"/>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07531"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Tree>
    <p:extLst>
      <p:ext uri="{BB962C8B-B14F-4D97-AF65-F5344CB8AC3E}">
        <p14:creationId xmlns:p14="http://schemas.microsoft.com/office/powerpoint/2010/main" val="1390448963"/>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5" y="3084231"/>
            <a:ext cx="1727991" cy="689540"/>
          </a:xfrm>
          <a:prstGeom prst="rect">
            <a:avLst/>
          </a:prstGeom>
        </p:spPr>
      </p:pic>
    </p:spTree>
    <p:extLst>
      <p:ext uri="{BB962C8B-B14F-4D97-AF65-F5344CB8AC3E}">
        <p14:creationId xmlns:p14="http://schemas.microsoft.com/office/powerpoint/2010/main" val="1881735367"/>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2"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spTree>
    <p:extLst>
      <p:ext uri="{BB962C8B-B14F-4D97-AF65-F5344CB8AC3E}">
        <p14:creationId xmlns:p14="http://schemas.microsoft.com/office/powerpoint/2010/main" val="238878227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E8C72-1D21-4A27-9201-2C6413FBF7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37328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2044-6683-4F94-98EC-B0A71B61FC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172ED6-4D8C-4464-BD72-3FBC82AC2EC6}"/>
              </a:ext>
            </a:extLst>
          </p:cNvPr>
          <p:cNvSpPr>
            <a:spLocks noGrp="1"/>
          </p:cNvSpPr>
          <p:nvPr>
            <p:ph type="subTitle" idx="1"/>
          </p:nvPr>
        </p:nvSpPr>
        <p:spPr>
          <a:xfrm>
            <a:off x="1524000" y="3602037"/>
            <a:ext cx="9144000" cy="1655763"/>
          </a:xfrm>
        </p:spPr>
        <p:txBody>
          <a:bodyPr/>
          <a:lstStyle>
            <a:lvl1pPr marL="0" indent="0" algn="ctr">
              <a:buNone/>
              <a:defRPr sz="2400"/>
            </a:lvl1pPr>
            <a:lvl2pPr marL="457194" indent="0" algn="ctr">
              <a:buNone/>
              <a:defRPr sz="2000"/>
            </a:lvl2pPr>
            <a:lvl3pPr marL="914389" indent="0" algn="ctr">
              <a:buNone/>
              <a:defRPr sz="1800"/>
            </a:lvl3pPr>
            <a:lvl4pPr marL="1371583" indent="0" algn="ctr">
              <a:buNone/>
              <a:defRPr sz="1600"/>
            </a:lvl4pPr>
            <a:lvl5pPr marL="1828777" indent="0" algn="ctr">
              <a:buNone/>
              <a:defRPr sz="1600"/>
            </a:lvl5pPr>
            <a:lvl6pPr marL="2285971" indent="0" algn="ctr">
              <a:buNone/>
              <a:defRPr sz="1600"/>
            </a:lvl6pPr>
            <a:lvl7pPr marL="2743166" indent="0" algn="ctr">
              <a:buNone/>
              <a:defRPr sz="1600"/>
            </a:lvl7pPr>
            <a:lvl8pPr marL="3200360" indent="0" algn="ctr">
              <a:buNone/>
              <a:defRPr sz="1600"/>
            </a:lvl8pPr>
            <a:lvl9pPr marL="36575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B87131-7C48-47CF-BAB7-2726830CBC92}"/>
              </a:ext>
            </a:extLst>
          </p:cNvPr>
          <p:cNvSpPr>
            <a:spLocks noGrp="1"/>
          </p:cNvSpPr>
          <p:nvPr>
            <p:ph type="dt" sz="half" idx="10"/>
          </p:nvPr>
        </p:nvSpPr>
        <p:spPr/>
        <p:txBody>
          <a:bodyPr/>
          <a:lstStyle/>
          <a:p>
            <a:fld id="{948E230A-C4CF-4F60-89EE-B94585243B27}" type="datetimeFigureOut">
              <a:rPr lang="en-US" smtClean="0"/>
              <a:t>4/23/25</a:t>
            </a:fld>
            <a:endParaRPr lang="en-US"/>
          </a:p>
        </p:txBody>
      </p:sp>
      <p:sp>
        <p:nvSpPr>
          <p:cNvPr id="5" name="Footer Placeholder 4">
            <a:extLst>
              <a:ext uri="{FF2B5EF4-FFF2-40B4-BE49-F238E27FC236}">
                <a16:creationId xmlns:a16="http://schemas.microsoft.com/office/drawing/2014/main" id="{50D73203-A978-4232-B471-0C13A6C67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0DD7E-66B2-4347-83C4-66C9A5B7F58A}"/>
              </a:ext>
            </a:extLst>
          </p:cNvPr>
          <p:cNvSpPr>
            <a:spLocks noGrp="1"/>
          </p:cNvSpPr>
          <p:nvPr>
            <p:ph type="sldNum" sz="quarter" idx="12"/>
          </p:nvPr>
        </p:nvSpPr>
        <p:spPr/>
        <p:txBody>
          <a:bodyPr/>
          <a:lstStyle/>
          <a:p>
            <a:fld id="{1BFF549E-668D-49CF-90DB-7FD514FDAF0D}" type="slidenum">
              <a:rPr lang="en-US" smtClean="0"/>
              <a:t>‹Nr.›</a:t>
            </a:fld>
            <a:endParaRPr lang="en-US"/>
          </a:p>
        </p:txBody>
      </p:sp>
    </p:spTree>
    <p:extLst>
      <p:ext uri="{BB962C8B-B14F-4D97-AF65-F5344CB8AC3E}">
        <p14:creationId xmlns:p14="http://schemas.microsoft.com/office/powerpoint/2010/main" val="325595262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x">
  <p:cSld name="1_Boxes, 4 stacked, large title">
    <p:spTree>
      <p:nvGrpSpPr>
        <p:cNvPr id="1" name=""/>
        <p:cNvGrpSpPr/>
        <p:nvPr/>
      </p:nvGrpSpPr>
      <p:grpSpPr>
        <a:xfrm>
          <a:off x="0" y="0"/>
          <a:ext cx="0" cy="0"/>
          <a:chOff x="0" y="0"/>
          <a:chExt cx="0" cy="0"/>
        </a:xfrm>
      </p:grpSpPr>
      <p:sp>
        <p:nvSpPr>
          <p:cNvPr id="374" name="Slide Number"/>
          <p:cNvSpPr txBox="1">
            <a:spLocks noGrp="1"/>
          </p:cNvSpPr>
          <p:nvPr>
            <p:ph type="sldNum" sz="quarter" idx="2"/>
          </p:nvPr>
        </p:nvSpPr>
        <p:spPr>
          <a:xfrm>
            <a:off x="11709081" y="6475898"/>
            <a:ext cx="197170" cy="123111"/>
          </a:xfrm>
          <a:prstGeom prst="rect">
            <a:avLst/>
          </a:prstGeom>
        </p:spPr>
        <p:txBody>
          <a:bodyPr/>
          <a:lstStyle/>
          <a:p>
            <a:fld id="{86CB4B4D-7CA3-9044-876B-883B54F8677D}" type="slidenum">
              <a:rPr/>
              <a:t>‹Nr.›</a:t>
            </a:fld>
            <a:endParaRPr/>
          </a:p>
        </p:txBody>
      </p:sp>
      <p:sp>
        <p:nvSpPr>
          <p:cNvPr id="375" name="Text Placeholder 3"/>
          <p:cNvSpPr>
            <a:spLocks noGrp="1"/>
          </p:cNvSpPr>
          <p:nvPr>
            <p:ph type="body" sz="quarter" idx="21"/>
          </p:nvPr>
        </p:nvSpPr>
        <p:spPr>
          <a:xfrm>
            <a:off x="9429751" y="284956"/>
            <a:ext cx="2479675" cy="2572544"/>
          </a:xfrm>
          <a:prstGeom prst="rect">
            <a:avLst/>
          </a:prstGeom>
        </p:spPr>
        <p:txBody>
          <a:bodyPr/>
          <a:lstStyle/>
          <a:p>
            <a:pPr>
              <a:defRPr sz="2800">
                <a:solidFill>
                  <a:schemeClr val="accent1"/>
                </a:solidFill>
              </a:defRPr>
            </a:pPr>
            <a:r>
              <a:t>Section two</a:t>
            </a:r>
          </a:p>
          <a:p>
            <a:pPr>
              <a:defRPr sz="2800"/>
            </a:pPr>
            <a:endParaRPr/>
          </a:p>
          <a:p>
            <a:pPr>
              <a:defRPr sz="2800"/>
            </a:pPr>
            <a:r>
              <a:t>Lorem ipsum dolor sit amet donec quam felis ultricies nec pellentesque eu pretium quis sem. Nulla consequat massa quis enim. </a:t>
            </a:r>
          </a:p>
        </p:txBody>
      </p:sp>
      <p:sp>
        <p:nvSpPr>
          <p:cNvPr id="376" name="Text Placeholder 4"/>
          <p:cNvSpPr>
            <a:spLocks noGrp="1"/>
          </p:cNvSpPr>
          <p:nvPr>
            <p:ph type="body" sz="quarter" idx="22"/>
          </p:nvPr>
        </p:nvSpPr>
        <p:spPr>
          <a:xfrm>
            <a:off x="6381753" y="3333753"/>
            <a:ext cx="2476500" cy="2476500"/>
          </a:xfrm>
          <a:prstGeom prst="rect">
            <a:avLst/>
          </a:prstGeom>
        </p:spPr>
        <p:txBody>
          <a:bodyPr/>
          <a:lstStyle/>
          <a:p>
            <a:pPr>
              <a:defRPr sz="2800">
                <a:solidFill>
                  <a:schemeClr val="accent1"/>
                </a:solidFill>
              </a:defRPr>
            </a:pPr>
            <a:r>
              <a:t>Section three</a:t>
            </a:r>
          </a:p>
          <a:p>
            <a:pPr>
              <a:defRPr sz="2800"/>
            </a:pPr>
            <a:endParaRPr/>
          </a:p>
          <a:p>
            <a:pPr>
              <a:defRPr sz="2800"/>
            </a:pPr>
            <a:r>
              <a:t>Lorem ipsum dolor sit amet donec quam felis ultricies nec pellentesque eu pretium quis sem. Nulla consequat massa quis enim. </a:t>
            </a:r>
          </a:p>
        </p:txBody>
      </p:sp>
      <p:sp>
        <p:nvSpPr>
          <p:cNvPr id="377" name="Text Placeholder 5"/>
          <p:cNvSpPr>
            <a:spLocks noGrp="1"/>
          </p:cNvSpPr>
          <p:nvPr>
            <p:ph type="body" sz="quarter" idx="23"/>
          </p:nvPr>
        </p:nvSpPr>
        <p:spPr>
          <a:xfrm>
            <a:off x="9429753" y="3333753"/>
            <a:ext cx="2476500" cy="2476500"/>
          </a:xfrm>
          <a:prstGeom prst="rect">
            <a:avLst/>
          </a:prstGeom>
        </p:spPr>
        <p:txBody>
          <a:bodyPr/>
          <a:lstStyle/>
          <a:p>
            <a:pPr>
              <a:defRPr sz="2800">
                <a:solidFill>
                  <a:schemeClr val="accent1"/>
                </a:solidFill>
              </a:defRPr>
            </a:pPr>
            <a:r>
              <a:t>Section four</a:t>
            </a:r>
          </a:p>
          <a:p>
            <a:pPr>
              <a:defRPr sz="2800"/>
            </a:pPr>
            <a:endParaRPr/>
          </a:p>
          <a:p>
            <a:pPr>
              <a:defRPr sz="2800"/>
            </a:pPr>
            <a:r>
              <a:t>Lorem ipsum dolor sit amet donec quam felis ultricies nec pellentesque eu pretium quis sem. Nulla consequat massa quis enim. </a:t>
            </a:r>
          </a:p>
        </p:txBody>
      </p:sp>
      <p:sp>
        <p:nvSpPr>
          <p:cNvPr id="378" name="Title 1"/>
          <p:cNvSpPr txBox="1">
            <a:spLocks noGrp="1"/>
          </p:cNvSpPr>
          <p:nvPr>
            <p:ph type="body" sz="quarter" idx="24"/>
          </p:nvPr>
        </p:nvSpPr>
        <p:spPr>
          <a:xfrm>
            <a:off x="283464" y="763524"/>
            <a:ext cx="5533597" cy="2286795"/>
          </a:xfrm>
          <a:prstGeom prst="rect">
            <a:avLst/>
          </a:prstGeom>
        </p:spPr>
        <p:txBody>
          <a:bodyPr/>
          <a:lstStyle>
            <a:lvl1pPr>
              <a:lnSpc>
                <a:spcPct val="90000"/>
              </a:lnSpc>
              <a:defRPr sz="3200"/>
            </a:lvl1pPr>
          </a:lstStyle>
          <a:p>
            <a:r>
              <a:t>64/86pt headline, 3 lines maximum, sentence case</a:t>
            </a:r>
          </a:p>
        </p:txBody>
      </p:sp>
      <p:sp>
        <p:nvSpPr>
          <p:cNvPr id="379" name="Text Placeholder 2"/>
          <p:cNvSpPr txBox="1">
            <a:spLocks noGrp="1"/>
          </p:cNvSpPr>
          <p:nvPr>
            <p:ph type="body" sz="quarter" idx="25"/>
          </p:nvPr>
        </p:nvSpPr>
        <p:spPr>
          <a:xfrm>
            <a:off x="6381753" y="284956"/>
            <a:ext cx="2476500" cy="2572544"/>
          </a:xfrm>
          <a:prstGeom prst="rect">
            <a:avLst/>
          </a:prstGeom>
        </p:spPr>
        <p:txBody>
          <a:bodyPr/>
          <a:lstStyle/>
          <a:p>
            <a:pPr>
              <a:defRPr sz="2800">
                <a:solidFill>
                  <a:schemeClr val="accent1"/>
                </a:solidFill>
              </a:defRPr>
            </a:pPr>
            <a:r>
              <a:t>Section one</a:t>
            </a:r>
          </a:p>
          <a:p>
            <a:pPr>
              <a:defRPr sz="2800"/>
            </a:pPr>
            <a:endParaRPr/>
          </a:p>
          <a:p>
            <a:pPr>
              <a:defRPr sz="2800"/>
            </a:pPr>
            <a:r>
              <a:t>Lorem ipsum dolor sit amet donec quam felis ultricies nec pellentesque eu pretium quis sem. Nulla consequat massa quis enim. </a:t>
            </a:r>
          </a:p>
        </p:txBody>
      </p:sp>
      <p:sp>
        <p:nvSpPr>
          <p:cNvPr id="380" name="Title 1"/>
          <p:cNvSpPr txBox="1">
            <a:spLocks noGrp="1"/>
          </p:cNvSpPr>
          <p:nvPr>
            <p:ph type="body" sz="quarter" idx="26"/>
          </p:nvPr>
        </p:nvSpPr>
        <p:spPr>
          <a:xfrm>
            <a:off x="283464" y="284956"/>
            <a:ext cx="2488056" cy="573579"/>
          </a:xfrm>
          <a:prstGeom prst="rect">
            <a:avLst/>
          </a:prstGeom>
        </p:spPr>
        <p:txBody>
          <a:bodyPr/>
          <a:lstStyle/>
          <a:p>
            <a:pPr>
              <a:defRPr sz="2400"/>
            </a:pPr>
            <a:r>
              <a:t>24/28pt</a:t>
            </a:r>
            <a:r>
              <a:rPr>
                <a:solidFill>
                  <a:schemeClr val="accent4"/>
                </a:solidFill>
              </a:rPr>
              <a:t> </a:t>
            </a:r>
            <a:r>
              <a:t>eyebrow</a:t>
            </a:r>
          </a:p>
        </p:txBody>
      </p:sp>
      <p:sp>
        <p:nvSpPr>
          <p:cNvPr id="381" name="Footer Placeholder 4"/>
          <p:cNvSpPr txBox="1">
            <a:spLocks noGrp="1"/>
          </p:cNvSpPr>
          <p:nvPr>
            <p:ph type="body" sz="quarter" idx="27"/>
          </p:nvPr>
        </p:nvSpPr>
        <p:spPr>
          <a:xfrm>
            <a:off x="284164" y="6473952"/>
            <a:ext cx="4284663" cy="127000"/>
          </a:xfrm>
          <a:prstGeom prst="rect">
            <a:avLst/>
          </a:prstGeom>
        </p:spPr>
        <p:txBody>
          <a:bodyPr anchor="b">
            <a:spAutoFit/>
          </a:bodyPr>
          <a:lstStyle>
            <a:lvl1pPr defTabSz="914678">
              <a:lnSpc>
                <a:spcPct val="110000"/>
              </a:lnSpc>
              <a:defRPr sz="800">
                <a:latin typeface="+mj-lt"/>
                <a:ea typeface="+mj-ea"/>
                <a:cs typeface="+mj-cs"/>
                <a:sym typeface="IBM Plex Sans"/>
              </a:defRPr>
            </a:lvl1pPr>
          </a:lstStyle>
          <a:p>
            <a:r>
              <a:t>Footer text (optional)</a:t>
            </a:r>
          </a:p>
        </p:txBody>
      </p:sp>
    </p:spTree>
    <p:extLst>
      <p:ext uri="{BB962C8B-B14F-4D97-AF65-F5344CB8AC3E}">
        <p14:creationId xmlns:p14="http://schemas.microsoft.com/office/powerpoint/2010/main" val="3255610806"/>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885964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1616886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9"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BA1F6E22-B0B7-4EA1-91B4-00A3D82BFC8F}"/>
              </a:ext>
            </a:extLst>
          </p:cNvPr>
          <p:cNvSpPr>
            <a:spLocks noGrp="1"/>
          </p:cNvSpPr>
          <p:nvPr>
            <p:ph type="ftr" sz="quarter" idx="14"/>
          </p:nvPr>
        </p:nvSpPr>
        <p:spPr/>
        <p:txBody>
          <a:bodyPr/>
          <a:lstStyle/>
          <a:p>
            <a:r>
              <a:rPr lang="en-US" altLang="en-US"/>
              <a:t>(c) Copyright IBM Corporation, 2020</a:t>
            </a:r>
          </a:p>
        </p:txBody>
      </p:sp>
      <p:sp>
        <p:nvSpPr>
          <p:cNvPr id="4" name="Slide Number Placeholder 3">
            <a:extLst>
              <a:ext uri="{FF2B5EF4-FFF2-40B4-BE49-F238E27FC236}">
                <a16:creationId xmlns:a16="http://schemas.microsoft.com/office/drawing/2014/main" id="{42BB7A31-4E7E-4C20-AA94-C6017DEA79E0}"/>
              </a:ext>
            </a:extLst>
          </p:cNvPr>
          <p:cNvSpPr>
            <a:spLocks noGrp="1"/>
          </p:cNvSpPr>
          <p:nvPr>
            <p:ph type="sldNum" sz="quarter" idx="15"/>
          </p:nvPr>
        </p:nvSpPr>
        <p:spPr/>
        <p:txBody>
          <a:bodyPr/>
          <a:lstStyle/>
          <a:p>
            <a:pPr>
              <a:defRPr/>
            </a:pPr>
            <a:fld id="{D2CBCB2C-392E-41EA-A9ED-426079FB23FC}" type="slidenum">
              <a:rPr lang="en-US" altLang="en-US" smtClean="0"/>
              <a:pPr>
                <a:defRPr/>
              </a:pPr>
              <a:t>‹Nr.›</a:t>
            </a:fld>
            <a:endParaRPr lang="en-US" altLang="en-US"/>
          </a:p>
        </p:txBody>
      </p:sp>
    </p:spTree>
    <p:extLst>
      <p:ext uri="{BB962C8B-B14F-4D97-AF65-F5344CB8AC3E}">
        <p14:creationId xmlns:p14="http://schemas.microsoft.com/office/powerpoint/2010/main" val="126672555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B3D9-05CB-9641-AAE4-7636C56F0D50}"/>
              </a:ext>
            </a:extLst>
          </p:cNvPr>
          <p:cNvSpPr>
            <a:spLocks noGrp="1"/>
          </p:cNvSpPr>
          <p:nvPr>
            <p:ph type="title"/>
          </p:nvPr>
        </p:nvSpPr>
        <p:spPr/>
        <p:txBody>
          <a:bodyPr/>
          <a:lstStyle/>
          <a:p>
            <a:r>
              <a:rPr lang="en-US"/>
              <a:t>Click to edit Master title style</a:t>
            </a:r>
            <a:endParaRPr lang="en-MA"/>
          </a:p>
        </p:txBody>
      </p:sp>
      <p:sp>
        <p:nvSpPr>
          <p:cNvPr id="3" name="Content Placeholder 2">
            <a:extLst>
              <a:ext uri="{FF2B5EF4-FFF2-40B4-BE49-F238E27FC236}">
                <a16:creationId xmlns:a16="http://schemas.microsoft.com/office/drawing/2014/main" id="{9D8209D7-7A87-C54D-BE37-BE27FD7447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Date Placeholder 3">
            <a:extLst>
              <a:ext uri="{FF2B5EF4-FFF2-40B4-BE49-F238E27FC236}">
                <a16:creationId xmlns:a16="http://schemas.microsoft.com/office/drawing/2014/main" id="{2AF29525-31D6-2749-88D4-22A48DD8FC69}"/>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7218E18E-2BAC-0045-A594-E9E50701B36A}"/>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98F77FCF-4F61-0246-804C-AA81D5126119}"/>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287136570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3626" y="392612"/>
            <a:ext cx="11044767" cy="479619"/>
          </a:xfrm>
        </p:spPr>
        <p:txBody>
          <a:bodyPr>
            <a:spAutoFit/>
          </a:bodyPr>
          <a:lstStyle>
            <a:lvl1pPr algn="l">
              <a:lnSpc>
                <a:spcPct val="90000"/>
              </a:lnSpc>
              <a:defRPr sz="3400">
                <a:solidFill>
                  <a:srgbClr val="345284"/>
                </a:solidFill>
              </a:defRPr>
            </a:lvl1pPr>
          </a:lstStyle>
          <a:p>
            <a:r>
              <a:rPr lang="en-US" dirty="0"/>
              <a:t>Click to edit Master title style</a:t>
            </a:r>
          </a:p>
        </p:txBody>
      </p:sp>
      <p:sp>
        <p:nvSpPr>
          <p:cNvPr id="3" name="Slide Number Placeholder 5"/>
          <p:cNvSpPr>
            <a:spLocks noGrp="1"/>
          </p:cNvSpPr>
          <p:nvPr>
            <p:ph type="sldNum" sz="quarter" idx="10"/>
          </p:nvPr>
        </p:nvSpPr>
        <p:spPr>
          <a:xfrm>
            <a:off x="11788050" y="132711"/>
            <a:ext cx="403952" cy="230828"/>
          </a:xfrm>
          <a:prstGeom prst="rect">
            <a:avLst/>
          </a:prstGeom>
        </p:spPr>
        <p:txBody>
          <a:bodyPr lIns="76197" tIns="38098" rIns="76197" bIns="38098"/>
          <a:lstStyle>
            <a:lvl1pPr>
              <a:defRPr sz="1000"/>
            </a:lvl1pPr>
          </a:lstStyle>
          <a:p>
            <a:fld id="{26BB5A85-87D4-42DA-9357-0A56807C7560}" type="slidenum">
              <a:rPr lang="en-US" altLang="en-US"/>
              <a:pPr/>
              <a:t>‹Nr.›</a:t>
            </a:fld>
            <a:endParaRPr lang="en-US" altLang="en-US"/>
          </a:p>
        </p:txBody>
      </p:sp>
      <p:sp>
        <p:nvSpPr>
          <p:cNvPr id="4" name="Rectangle 6"/>
          <p:cNvSpPr txBox="1">
            <a:spLocks noChangeArrowheads="1"/>
          </p:cNvSpPr>
          <p:nvPr userDrawn="1"/>
        </p:nvSpPr>
        <p:spPr bwMode="auto">
          <a:xfrm>
            <a:off x="11811818" y="6540321"/>
            <a:ext cx="380183" cy="253460"/>
          </a:xfrm>
          <a:prstGeom prst="rect">
            <a:avLst/>
          </a:prstGeom>
          <a:noFill/>
          <a:ln>
            <a:noFill/>
          </a:ln>
          <a:effectLst/>
        </p:spPr>
        <p:txBody>
          <a:bodyPr vert="horz" wrap="square" lIns="121904" tIns="60952" rIns="121904" bIns="60952" numCol="1" anchor="t" anchorCtr="0" compatLnSpc="1">
            <a:prstTxWarp prst="textNoShape">
              <a:avLst/>
            </a:prstTxWarp>
          </a:bodyPr>
          <a:lstStyle>
            <a:defPPr>
              <a:defRPr lang="en-US"/>
            </a:defPPr>
            <a:lvl1pPr algn="r" defTabSz="207935" rtl="0" eaLnBrk="1" fontAlgn="base" hangingPunct="1">
              <a:spcBef>
                <a:spcPct val="0"/>
              </a:spcBef>
              <a:spcAft>
                <a:spcPct val="0"/>
              </a:spcAft>
              <a:defRPr sz="637" kern="1200" smtClean="0">
                <a:solidFill>
                  <a:srgbClr val="606060"/>
                </a:solidFill>
                <a:latin typeface="Calibri" charset="0"/>
                <a:ea typeface="ヒラギノ角ゴ Pro W3"/>
                <a:cs typeface="ヒラギノ角ゴ Pro W3"/>
              </a:defRPr>
            </a:lvl1pPr>
            <a:lvl2pPr marL="4572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2pPr>
            <a:lvl3pPr marL="9144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rtl="0" eaLnBrk="0" fontAlgn="base" hangingPunct="0">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a:lstStyle>
          <a:p>
            <a:pPr>
              <a:defRPr/>
            </a:pPr>
            <a:fld id="{DF1A2537-FB79-9549-9858-C66CE2B96AA3}" type="slidenum">
              <a:rPr lang="en-US" altLang="en-US" sz="849" smtClean="0"/>
              <a:pPr>
                <a:defRPr/>
              </a:pPr>
              <a:t>‹Nr.›</a:t>
            </a:fld>
            <a:endParaRPr lang="en-US" altLang="en-US" sz="849"/>
          </a:p>
        </p:txBody>
      </p:sp>
    </p:spTree>
    <p:extLst>
      <p:ext uri="{BB962C8B-B14F-4D97-AF65-F5344CB8AC3E}">
        <p14:creationId xmlns:p14="http://schemas.microsoft.com/office/powerpoint/2010/main" val="2778528098"/>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2"/>
          <p:cNvSpPr>
            <a:spLocks noGrp="1"/>
          </p:cNvSpPr>
          <p:nvPr>
            <p:ph type="title" idx="4294967295"/>
          </p:nvPr>
        </p:nvSpPr>
        <p:spPr>
          <a:xfrm>
            <a:off x="663677" y="798103"/>
            <a:ext cx="10229851" cy="544512"/>
          </a:xfrm>
        </p:spPr>
        <p:txBody>
          <a:bodyPr/>
          <a:lstStyle/>
          <a:p>
            <a:r>
              <a:rPr lang="en-US" dirty="0"/>
              <a:t>Agenda</a:t>
            </a:r>
          </a:p>
        </p:txBody>
      </p:sp>
      <p:sp>
        <p:nvSpPr>
          <p:cNvPr id="5" name="Rectangle 4"/>
          <p:cNvSpPr>
            <a:spLocks noGrp="1" noChangeArrowheads="1"/>
          </p:cNvSpPr>
          <p:nvPr userDrawn="1"/>
        </p:nvSpPr>
        <p:spPr bwMode="auto">
          <a:xfrm>
            <a:off x="929482" y="1447800"/>
            <a:ext cx="8722519" cy="3962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225425" indent="-225425" algn="l" rtl="0" eaLnBrk="0" fontAlgn="base" hangingPunct="0">
              <a:spcBef>
                <a:spcPct val="5000"/>
              </a:spcBef>
              <a:spcAft>
                <a:spcPct val="5000"/>
              </a:spcAft>
              <a:buClr>
                <a:srgbClr val="00477A"/>
              </a:buClr>
              <a:buFont typeface="Wingdings" charset="0"/>
              <a:buChar char="§"/>
              <a:defRPr sz="2400" kern="1200">
                <a:solidFill>
                  <a:schemeClr val="tx1"/>
                </a:solidFill>
                <a:latin typeface="+mn-lt"/>
                <a:ea typeface="ＭＳ Ｐゴシック" charset="0"/>
                <a:cs typeface="ＭＳ Ｐゴシック" charset="0"/>
              </a:defRPr>
            </a:lvl1pPr>
            <a:lvl2pPr marL="688975" indent="-225425" algn="l" rtl="0" eaLnBrk="0" fontAlgn="base" hangingPunct="0">
              <a:spcBef>
                <a:spcPct val="5000"/>
              </a:spcBef>
              <a:spcAft>
                <a:spcPct val="5000"/>
              </a:spcAft>
              <a:buClr>
                <a:srgbClr val="4BC1E4"/>
              </a:buClr>
              <a:buFont typeface="Arial" charset="0"/>
              <a:buChar char="–"/>
              <a:defRPr sz="2000" i="1" kern="1200">
                <a:solidFill>
                  <a:srgbClr val="0000CC"/>
                </a:solidFill>
                <a:latin typeface="+mn-lt"/>
                <a:ea typeface="ＭＳ Ｐゴシック" charset="0"/>
                <a:cs typeface="+mn-cs"/>
              </a:defRPr>
            </a:lvl2pPr>
            <a:lvl3pPr marL="1139825" indent="-225425" algn="l" rtl="0" eaLnBrk="0" fontAlgn="base" hangingPunct="0">
              <a:spcBef>
                <a:spcPct val="5000"/>
              </a:spcBef>
              <a:spcAft>
                <a:spcPct val="5000"/>
              </a:spcAft>
              <a:buClr>
                <a:schemeClr val="tx1"/>
              </a:buClr>
              <a:buChar char="•"/>
              <a:defRPr sz="1600" kern="1200">
                <a:solidFill>
                  <a:schemeClr val="tx1"/>
                </a:solidFill>
                <a:latin typeface="+mn-lt"/>
                <a:ea typeface="ＭＳ Ｐゴシック" charset="0"/>
                <a:cs typeface="+mn-cs"/>
              </a:defRPr>
            </a:lvl3pPr>
            <a:lvl4pPr marL="1427163" indent="-173038" algn="l" rtl="0" eaLnBrk="0" fontAlgn="base" hangingPunct="0">
              <a:spcBef>
                <a:spcPct val="20000"/>
              </a:spcBef>
              <a:spcAft>
                <a:spcPct val="0"/>
              </a:spcAft>
              <a:buClr>
                <a:schemeClr val="bg1"/>
              </a:buClr>
              <a:defRPr sz="1600" kern="1200">
                <a:solidFill>
                  <a:schemeClr val="bg1"/>
                </a:solidFill>
                <a:latin typeface="+mn-lt"/>
                <a:ea typeface="ＭＳ Ｐゴシック" charset="0"/>
                <a:cs typeface="+mn-cs"/>
              </a:defRPr>
            </a:lvl4pPr>
            <a:lvl5pPr marL="1704975" indent="-163513" algn="l" rtl="0" eaLnBrk="0" fontAlgn="base" hangingPunct="0">
              <a:spcBef>
                <a:spcPct val="20000"/>
              </a:spcBef>
              <a:spcAft>
                <a:spcPct val="0"/>
              </a:spcAft>
              <a:buClr>
                <a:schemeClr val="bg1"/>
              </a:buClr>
              <a:buChar char="»"/>
              <a:defRPr sz="1600" kern="1200">
                <a:solidFill>
                  <a:schemeClr val="bg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400" b="1">
              <a:latin typeface="Arial" charset="0"/>
            </a:endParaRPr>
          </a:p>
          <a:p>
            <a:pPr lvl="1">
              <a:defRPr/>
            </a:pPr>
            <a:endParaRPr lang="en-US" sz="1600" b="1">
              <a:latin typeface="Arial" charset="0"/>
            </a:endParaRPr>
          </a:p>
          <a:p>
            <a:pPr>
              <a:defRPr/>
            </a:pPr>
            <a:endParaRPr lang="en-US" sz="2000" b="1">
              <a:latin typeface="Arial" charset="0"/>
            </a:endParaRPr>
          </a:p>
        </p:txBody>
      </p:sp>
      <p:sp>
        <p:nvSpPr>
          <p:cNvPr id="8" name="Text Placeholder 7"/>
          <p:cNvSpPr>
            <a:spLocks noGrp="1"/>
          </p:cNvSpPr>
          <p:nvPr>
            <p:ph type="body" sz="quarter" idx="10"/>
          </p:nvPr>
        </p:nvSpPr>
        <p:spPr>
          <a:xfrm>
            <a:off x="663677" y="1574801"/>
            <a:ext cx="9801123" cy="3365500"/>
          </a:xfrm>
        </p:spPr>
        <p:txBody>
          <a:bodyPr/>
          <a:lstStyle>
            <a:lvl1pPr>
              <a:defRPr sz="2400" b="1">
                <a:solidFill>
                  <a:schemeClr val="tx1"/>
                </a:solidFill>
              </a:defRPr>
            </a:lvl1pPr>
            <a:lvl2pPr>
              <a:defRPr i="1">
                <a:solidFill>
                  <a:srgbClr val="0000FF"/>
                </a:solidFill>
              </a:defRPr>
            </a:lvl2pPr>
            <a:lvl3pPr>
              <a:defRPr sz="1600">
                <a:solidFill>
                  <a:schemeClr val="accent1">
                    <a:lumMod val="50000"/>
                  </a:schemeClr>
                </a:solidFill>
              </a:defRPr>
            </a:lvl3pPr>
            <a:lvl4pPr marL="1484276" indent="-303206">
              <a:defRPr sz="1400"/>
            </a:lvl4pPr>
            <a:lvl5pPr marL="2006550" indent="-342891" defTabSz="63498">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348086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BAA2-A8BC-F149-9C3F-2F7AB74EEE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A"/>
          </a:p>
        </p:txBody>
      </p:sp>
      <p:sp>
        <p:nvSpPr>
          <p:cNvPr id="3" name="Subtitle 2">
            <a:extLst>
              <a:ext uri="{FF2B5EF4-FFF2-40B4-BE49-F238E27FC236}">
                <a16:creationId xmlns:a16="http://schemas.microsoft.com/office/drawing/2014/main" id="{4EAF7330-2D50-8D42-A48D-B272225DEA84}"/>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MA"/>
          </a:p>
        </p:txBody>
      </p:sp>
      <p:sp>
        <p:nvSpPr>
          <p:cNvPr id="4" name="Date Placeholder 3">
            <a:extLst>
              <a:ext uri="{FF2B5EF4-FFF2-40B4-BE49-F238E27FC236}">
                <a16:creationId xmlns:a16="http://schemas.microsoft.com/office/drawing/2014/main" id="{5900639D-E759-F74E-8C4A-D22323C52FD4}"/>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C97AC267-EBCC-4F4C-90AB-655E8115AC76}"/>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CAD6D48A-0757-CA41-84AD-DA419608D4B8}"/>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296069933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B3D9-05CB-9641-AAE4-7636C56F0D50}"/>
              </a:ext>
            </a:extLst>
          </p:cNvPr>
          <p:cNvSpPr>
            <a:spLocks noGrp="1"/>
          </p:cNvSpPr>
          <p:nvPr>
            <p:ph type="title"/>
          </p:nvPr>
        </p:nvSpPr>
        <p:spPr/>
        <p:txBody>
          <a:bodyPr/>
          <a:lstStyle/>
          <a:p>
            <a:r>
              <a:rPr lang="en-US"/>
              <a:t>Click to edit Master title style</a:t>
            </a:r>
            <a:endParaRPr lang="en-MA"/>
          </a:p>
        </p:txBody>
      </p:sp>
      <p:sp>
        <p:nvSpPr>
          <p:cNvPr id="3" name="Content Placeholder 2">
            <a:extLst>
              <a:ext uri="{FF2B5EF4-FFF2-40B4-BE49-F238E27FC236}">
                <a16:creationId xmlns:a16="http://schemas.microsoft.com/office/drawing/2014/main" id="{9D8209D7-7A87-C54D-BE37-BE27FD7447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Date Placeholder 3">
            <a:extLst>
              <a:ext uri="{FF2B5EF4-FFF2-40B4-BE49-F238E27FC236}">
                <a16:creationId xmlns:a16="http://schemas.microsoft.com/office/drawing/2014/main" id="{2AF29525-31D6-2749-88D4-22A48DD8FC69}"/>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7218E18E-2BAC-0045-A594-E9E50701B36A}"/>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98F77FCF-4F61-0246-804C-AA81D5126119}"/>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48982641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57A7-C544-044D-B370-FF78CF2159B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MA"/>
          </a:p>
        </p:txBody>
      </p:sp>
      <p:sp>
        <p:nvSpPr>
          <p:cNvPr id="3" name="Text Placeholder 2">
            <a:extLst>
              <a:ext uri="{FF2B5EF4-FFF2-40B4-BE49-F238E27FC236}">
                <a16:creationId xmlns:a16="http://schemas.microsoft.com/office/drawing/2014/main" id="{E6952749-F4CE-2E40-87FA-4663BF6C4F34}"/>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92B517-A1F2-C145-81AB-A378AB7BED72}"/>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3345E9BA-F578-1F42-B20A-99DB23783432}"/>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2C36084C-CA89-0E4E-835D-5A6737223F21}"/>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228332872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918A-EAAE-3B46-AB49-D5C09D419AE0}"/>
              </a:ext>
            </a:extLst>
          </p:cNvPr>
          <p:cNvSpPr>
            <a:spLocks noGrp="1"/>
          </p:cNvSpPr>
          <p:nvPr>
            <p:ph type="title"/>
          </p:nvPr>
        </p:nvSpPr>
        <p:spPr/>
        <p:txBody>
          <a:bodyPr/>
          <a:lstStyle/>
          <a:p>
            <a:r>
              <a:rPr lang="en-US"/>
              <a:t>Click to edit Master title style</a:t>
            </a:r>
            <a:endParaRPr lang="en-MA"/>
          </a:p>
        </p:txBody>
      </p:sp>
      <p:sp>
        <p:nvSpPr>
          <p:cNvPr id="3" name="Content Placeholder 2">
            <a:extLst>
              <a:ext uri="{FF2B5EF4-FFF2-40B4-BE49-F238E27FC236}">
                <a16:creationId xmlns:a16="http://schemas.microsoft.com/office/drawing/2014/main" id="{7BBBDFB4-F4D5-F448-9A85-B96E7E17596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Content Placeholder 3">
            <a:extLst>
              <a:ext uri="{FF2B5EF4-FFF2-40B4-BE49-F238E27FC236}">
                <a16:creationId xmlns:a16="http://schemas.microsoft.com/office/drawing/2014/main" id="{49D960E5-8F7C-6F45-9163-690B5B91577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5" name="Date Placeholder 4">
            <a:extLst>
              <a:ext uri="{FF2B5EF4-FFF2-40B4-BE49-F238E27FC236}">
                <a16:creationId xmlns:a16="http://schemas.microsoft.com/office/drawing/2014/main" id="{E945E56C-E73B-2444-8050-1A277D8AFB42}"/>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6" name="Footer Placeholder 5">
            <a:extLst>
              <a:ext uri="{FF2B5EF4-FFF2-40B4-BE49-F238E27FC236}">
                <a16:creationId xmlns:a16="http://schemas.microsoft.com/office/drawing/2014/main" id="{859D9E53-09B1-E246-8C16-40EF8BCD2C51}"/>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439D83BE-4E0C-8142-89C7-154F374A8112}"/>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368703506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613A-D610-7F4E-A9D9-E5C7FE723C06}"/>
              </a:ext>
            </a:extLst>
          </p:cNvPr>
          <p:cNvSpPr>
            <a:spLocks noGrp="1"/>
          </p:cNvSpPr>
          <p:nvPr>
            <p:ph type="title"/>
          </p:nvPr>
        </p:nvSpPr>
        <p:spPr>
          <a:xfrm>
            <a:off x="839788" y="365125"/>
            <a:ext cx="10515600" cy="1325563"/>
          </a:xfrm>
        </p:spPr>
        <p:txBody>
          <a:bodyPr/>
          <a:lstStyle/>
          <a:p>
            <a:r>
              <a:rPr lang="en-US"/>
              <a:t>Click to edit Master title style</a:t>
            </a:r>
            <a:endParaRPr lang="en-MA"/>
          </a:p>
        </p:txBody>
      </p:sp>
      <p:sp>
        <p:nvSpPr>
          <p:cNvPr id="3" name="Text Placeholder 2">
            <a:extLst>
              <a:ext uri="{FF2B5EF4-FFF2-40B4-BE49-F238E27FC236}">
                <a16:creationId xmlns:a16="http://schemas.microsoft.com/office/drawing/2014/main" id="{907D4E59-437D-A148-8855-DA516814FE6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B1E01-2112-854E-AC8C-DBEFF234BC9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5" name="Text Placeholder 4">
            <a:extLst>
              <a:ext uri="{FF2B5EF4-FFF2-40B4-BE49-F238E27FC236}">
                <a16:creationId xmlns:a16="http://schemas.microsoft.com/office/drawing/2014/main" id="{A175F8E9-3FC1-4844-A87D-59E059AAFA2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E38A40-1854-1B41-A798-4CC3B02B8DA6}"/>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7" name="Date Placeholder 6">
            <a:extLst>
              <a:ext uri="{FF2B5EF4-FFF2-40B4-BE49-F238E27FC236}">
                <a16:creationId xmlns:a16="http://schemas.microsoft.com/office/drawing/2014/main" id="{BD2F78CD-5BC3-0745-8D24-BC4DE34AA999}"/>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8" name="Footer Placeholder 7">
            <a:extLst>
              <a:ext uri="{FF2B5EF4-FFF2-40B4-BE49-F238E27FC236}">
                <a16:creationId xmlns:a16="http://schemas.microsoft.com/office/drawing/2014/main" id="{F6E0C0DF-4FF8-4A4F-8E80-61B0CD7C67BD}"/>
              </a:ext>
            </a:extLst>
          </p:cNvPr>
          <p:cNvSpPr>
            <a:spLocks noGrp="1"/>
          </p:cNvSpPr>
          <p:nvPr>
            <p:ph type="ftr" sz="quarter" idx="11"/>
          </p:nvPr>
        </p:nvSpPr>
        <p:spPr/>
        <p:txBody>
          <a:bodyPr/>
          <a:lstStyle/>
          <a:p>
            <a:endParaRPr lang="en-MA"/>
          </a:p>
        </p:txBody>
      </p:sp>
      <p:sp>
        <p:nvSpPr>
          <p:cNvPr id="9" name="Slide Number Placeholder 8">
            <a:extLst>
              <a:ext uri="{FF2B5EF4-FFF2-40B4-BE49-F238E27FC236}">
                <a16:creationId xmlns:a16="http://schemas.microsoft.com/office/drawing/2014/main" id="{1A6827B2-5C1D-D04F-8205-046DEDADCD91}"/>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2394109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B735-450E-CB42-925B-CCBEDBC2F2D8}"/>
              </a:ext>
            </a:extLst>
          </p:cNvPr>
          <p:cNvSpPr>
            <a:spLocks noGrp="1"/>
          </p:cNvSpPr>
          <p:nvPr>
            <p:ph type="title"/>
          </p:nvPr>
        </p:nvSpPr>
        <p:spPr/>
        <p:txBody>
          <a:bodyPr/>
          <a:lstStyle/>
          <a:p>
            <a:r>
              <a:rPr lang="en-US"/>
              <a:t>Click to edit Master title style</a:t>
            </a:r>
            <a:endParaRPr lang="en-MA"/>
          </a:p>
        </p:txBody>
      </p:sp>
      <p:sp>
        <p:nvSpPr>
          <p:cNvPr id="3" name="Date Placeholder 2">
            <a:extLst>
              <a:ext uri="{FF2B5EF4-FFF2-40B4-BE49-F238E27FC236}">
                <a16:creationId xmlns:a16="http://schemas.microsoft.com/office/drawing/2014/main" id="{50818C5A-19CB-C94B-813A-7D704285397D}"/>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4" name="Footer Placeholder 3">
            <a:extLst>
              <a:ext uri="{FF2B5EF4-FFF2-40B4-BE49-F238E27FC236}">
                <a16:creationId xmlns:a16="http://schemas.microsoft.com/office/drawing/2014/main" id="{F009B006-2FBA-ED49-9DE6-16E3E2DC0AA0}"/>
              </a:ext>
            </a:extLst>
          </p:cNvPr>
          <p:cNvSpPr>
            <a:spLocks noGrp="1"/>
          </p:cNvSpPr>
          <p:nvPr>
            <p:ph type="ftr" sz="quarter" idx="11"/>
          </p:nvPr>
        </p:nvSpPr>
        <p:spPr/>
        <p:txBody>
          <a:bodyPr/>
          <a:lstStyle/>
          <a:p>
            <a:endParaRPr lang="en-MA"/>
          </a:p>
        </p:txBody>
      </p:sp>
      <p:sp>
        <p:nvSpPr>
          <p:cNvPr id="5" name="Slide Number Placeholder 4">
            <a:extLst>
              <a:ext uri="{FF2B5EF4-FFF2-40B4-BE49-F238E27FC236}">
                <a16:creationId xmlns:a16="http://schemas.microsoft.com/office/drawing/2014/main" id="{31E6091C-1A9A-0741-B28E-C962421D8AF7}"/>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244525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2861387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1815A-4BEB-A142-8077-2BDF74541B27}"/>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3" name="Footer Placeholder 2">
            <a:extLst>
              <a:ext uri="{FF2B5EF4-FFF2-40B4-BE49-F238E27FC236}">
                <a16:creationId xmlns:a16="http://schemas.microsoft.com/office/drawing/2014/main" id="{7831B1B3-F070-6F46-9DBA-671E5C98E172}"/>
              </a:ext>
            </a:extLst>
          </p:cNvPr>
          <p:cNvSpPr>
            <a:spLocks noGrp="1"/>
          </p:cNvSpPr>
          <p:nvPr>
            <p:ph type="ftr" sz="quarter" idx="11"/>
          </p:nvPr>
        </p:nvSpPr>
        <p:spPr/>
        <p:txBody>
          <a:bodyPr/>
          <a:lstStyle/>
          <a:p>
            <a:endParaRPr lang="en-MA"/>
          </a:p>
        </p:txBody>
      </p:sp>
      <p:sp>
        <p:nvSpPr>
          <p:cNvPr id="4" name="Slide Number Placeholder 3">
            <a:extLst>
              <a:ext uri="{FF2B5EF4-FFF2-40B4-BE49-F238E27FC236}">
                <a16:creationId xmlns:a16="http://schemas.microsoft.com/office/drawing/2014/main" id="{8D99D898-8917-0547-A172-EBF58A9ED524}"/>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379440890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9F25-C2D8-9348-8E5A-918DE73EA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A"/>
          </a:p>
        </p:txBody>
      </p:sp>
      <p:sp>
        <p:nvSpPr>
          <p:cNvPr id="3" name="Content Placeholder 2">
            <a:extLst>
              <a:ext uri="{FF2B5EF4-FFF2-40B4-BE49-F238E27FC236}">
                <a16:creationId xmlns:a16="http://schemas.microsoft.com/office/drawing/2014/main" id="{063A844E-8837-2E43-8E13-459EA39979E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Text Placeholder 3">
            <a:extLst>
              <a:ext uri="{FF2B5EF4-FFF2-40B4-BE49-F238E27FC236}">
                <a16:creationId xmlns:a16="http://schemas.microsoft.com/office/drawing/2014/main" id="{E525DC61-F047-4C4E-A43F-0AE6E93C130A}"/>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866097-EA95-EF48-98B1-0F654EC04FD4}"/>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6" name="Footer Placeholder 5">
            <a:extLst>
              <a:ext uri="{FF2B5EF4-FFF2-40B4-BE49-F238E27FC236}">
                <a16:creationId xmlns:a16="http://schemas.microsoft.com/office/drawing/2014/main" id="{AF9B871D-1087-174A-9407-3625B3F73E76}"/>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2629B2FE-192D-D341-A3A6-87B6CDD2EB78}"/>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104104291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EB21-AD1C-414A-A601-68FB99715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A"/>
          </a:p>
        </p:txBody>
      </p:sp>
      <p:sp>
        <p:nvSpPr>
          <p:cNvPr id="3" name="Picture Placeholder 2">
            <a:extLst>
              <a:ext uri="{FF2B5EF4-FFF2-40B4-BE49-F238E27FC236}">
                <a16:creationId xmlns:a16="http://schemas.microsoft.com/office/drawing/2014/main" id="{C449BB28-3D1A-014A-B31C-EC3A6421C8D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MA"/>
          </a:p>
        </p:txBody>
      </p:sp>
      <p:sp>
        <p:nvSpPr>
          <p:cNvPr id="4" name="Text Placeholder 3">
            <a:extLst>
              <a:ext uri="{FF2B5EF4-FFF2-40B4-BE49-F238E27FC236}">
                <a16:creationId xmlns:a16="http://schemas.microsoft.com/office/drawing/2014/main" id="{38FF8486-A6B1-F748-8AB5-64D49262A54A}"/>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FAD873-AAC3-7B4C-AEF5-D6DB5EB21561}"/>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6" name="Footer Placeholder 5">
            <a:extLst>
              <a:ext uri="{FF2B5EF4-FFF2-40B4-BE49-F238E27FC236}">
                <a16:creationId xmlns:a16="http://schemas.microsoft.com/office/drawing/2014/main" id="{A67DA2FB-3B76-BC4D-8C70-645F427DDA22}"/>
              </a:ext>
            </a:extLst>
          </p:cNvPr>
          <p:cNvSpPr>
            <a:spLocks noGrp="1"/>
          </p:cNvSpPr>
          <p:nvPr>
            <p:ph type="ftr" sz="quarter" idx="11"/>
          </p:nvPr>
        </p:nvSpPr>
        <p:spPr/>
        <p:txBody>
          <a:bodyPr/>
          <a:lstStyle/>
          <a:p>
            <a:endParaRPr lang="en-MA"/>
          </a:p>
        </p:txBody>
      </p:sp>
      <p:sp>
        <p:nvSpPr>
          <p:cNvPr id="7" name="Slide Number Placeholder 6">
            <a:extLst>
              <a:ext uri="{FF2B5EF4-FFF2-40B4-BE49-F238E27FC236}">
                <a16:creationId xmlns:a16="http://schemas.microsoft.com/office/drawing/2014/main" id="{B7BCA735-43BA-7D40-BBD6-65892E3A25EE}"/>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53905553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0FA0-0233-C544-8F9C-E700CF4AA296}"/>
              </a:ext>
            </a:extLst>
          </p:cNvPr>
          <p:cNvSpPr>
            <a:spLocks noGrp="1"/>
          </p:cNvSpPr>
          <p:nvPr>
            <p:ph type="title"/>
          </p:nvPr>
        </p:nvSpPr>
        <p:spPr/>
        <p:txBody>
          <a:bodyPr/>
          <a:lstStyle/>
          <a:p>
            <a:r>
              <a:rPr lang="en-US"/>
              <a:t>Click to edit Master title style</a:t>
            </a:r>
            <a:endParaRPr lang="en-MA"/>
          </a:p>
        </p:txBody>
      </p:sp>
      <p:sp>
        <p:nvSpPr>
          <p:cNvPr id="3" name="Vertical Text Placeholder 2">
            <a:extLst>
              <a:ext uri="{FF2B5EF4-FFF2-40B4-BE49-F238E27FC236}">
                <a16:creationId xmlns:a16="http://schemas.microsoft.com/office/drawing/2014/main" id="{BD328E50-3F8D-5041-A206-7839DB8FD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Date Placeholder 3">
            <a:extLst>
              <a:ext uri="{FF2B5EF4-FFF2-40B4-BE49-F238E27FC236}">
                <a16:creationId xmlns:a16="http://schemas.microsoft.com/office/drawing/2014/main" id="{22E5D54E-0395-8342-90A1-4B85CF0D76D6}"/>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EFF4D5E6-704C-4346-8368-23D248C0A331}"/>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78FCD5AA-8700-A14A-A51B-472736F7F808}"/>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33750205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8F17FA-F814-8E4D-AB40-FB5B9066012D}"/>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MA"/>
          </a:p>
        </p:txBody>
      </p:sp>
      <p:sp>
        <p:nvSpPr>
          <p:cNvPr id="3" name="Vertical Text Placeholder 2">
            <a:extLst>
              <a:ext uri="{FF2B5EF4-FFF2-40B4-BE49-F238E27FC236}">
                <a16:creationId xmlns:a16="http://schemas.microsoft.com/office/drawing/2014/main" id="{734953AD-248F-8745-B1AE-02BB60BDDED0}"/>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Date Placeholder 3">
            <a:extLst>
              <a:ext uri="{FF2B5EF4-FFF2-40B4-BE49-F238E27FC236}">
                <a16:creationId xmlns:a16="http://schemas.microsoft.com/office/drawing/2014/main" id="{0354F4B4-FD82-1842-B57A-5D2C3832A7E1}"/>
              </a:ext>
            </a:extLst>
          </p:cNvPr>
          <p:cNvSpPr>
            <a:spLocks noGrp="1"/>
          </p:cNvSpPr>
          <p:nvPr>
            <p:ph type="dt" sz="half" idx="10"/>
          </p:nvPr>
        </p:nvSpPr>
        <p:spPr/>
        <p:txBody>
          <a:body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F1741DEA-7243-144F-AF6C-8FA25C0EA5B1}"/>
              </a:ext>
            </a:extLst>
          </p:cNvPr>
          <p:cNvSpPr>
            <a:spLocks noGrp="1"/>
          </p:cNvSpPr>
          <p:nvPr>
            <p:ph type="ftr" sz="quarter" idx="11"/>
          </p:nvPr>
        </p:nvSpPr>
        <p:spPr/>
        <p:txBody>
          <a:bodyPr/>
          <a:lstStyle/>
          <a:p>
            <a:endParaRPr lang="en-MA"/>
          </a:p>
        </p:txBody>
      </p:sp>
      <p:sp>
        <p:nvSpPr>
          <p:cNvPr id="6" name="Slide Number Placeholder 5">
            <a:extLst>
              <a:ext uri="{FF2B5EF4-FFF2-40B4-BE49-F238E27FC236}">
                <a16:creationId xmlns:a16="http://schemas.microsoft.com/office/drawing/2014/main" id="{AA2F9E2B-F22A-074A-9974-C7B21970243A}"/>
              </a:ext>
            </a:extLst>
          </p:cNvPr>
          <p:cNvSpPr>
            <a:spLocks noGrp="1"/>
          </p:cNvSpPr>
          <p:nvPr>
            <p:ph type="sldNum" sz="quarter" idx="12"/>
          </p:nvPr>
        </p:nvSpPr>
        <p:spPr/>
        <p:txBody>
          <a:bodyPr/>
          <a:lstStyle/>
          <a:p>
            <a:fld id="{2F695A61-A091-CA45-A57C-3CFE9D1992B8}" type="slidenum">
              <a:rPr lang="en-MA" smtClean="0"/>
              <a:t>‹Nr.›</a:t>
            </a:fld>
            <a:endParaRPr lang="en-MA"/>
          </a:p>
        </p:txBody>
      </p:sp>
    </p:spTree>
    <p:extLst>
      <p:ext uri="{BB962C8B-B14F-4D97-AF65-F5344CB8AC3E}">
        <p14:creationId xmlns:p14="http://schemas.microsoft.com/office/powerpoint/2010/main" val="333819283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265055814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9" y="610"/>
            <a:ext cx="12178064" cy="6856781"/>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369001142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9" y="610"/>
            <a:ext cx="12178064"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231347554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2"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341525483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2"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29840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1667986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149397581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7" y="5081"/>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385400653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311414911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91751" y="6273671"/>
            <a:ext cx="695450" cy="277478"/>
          </a:xfrm>
          <a:prstGeom prst="rect">
            <a:avLst/>
          </a:prstGeom>
        </p:spPr>
      </p:pic>
    </p:spTree>
    <p:extLst>
      <p:ext uri="{BB962C8B-B14F-4D97-AF65-F5344CB8AC3E}">
        <p14:creationId xmlns:p14="http://schemas.microsoft.com/office/powerpoint/2010/main" val="279561427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10093582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6" indent="0">
              <a:buNone/>
              <a:defRPr/>
            </a:lvl3pPr>
            <a:lvl4pPr marL="579964" indent="0">
              <a:buNone/>
              <a:defRPr/>
            </a:lvl4pPr>
            <a:lvl5pPr marL="8424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6" indent="0">
              <a:buNone/>
              <a:defRPr/>
            </a:lvl3pPr>
            <a:lvl4pPr marL="579964" indent="0">
              <a:buNone/>
              <a:defRPr/>
            </a:lvl4pPr>
            <a:lvl5pPr marL="8424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01638818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992087785"/>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9" y="292609"/>
            <a:ext cx="5510784" cy="1072896"/>
          </a:xfrm>
        </p:spPr>
        <p:txBody>
          <a:bodyPr/>
          <a:lstStyle>
            <a:lvl1pPr>
              <a:defRPr sz="2133" b="0" i="0">
                <a:solidFill>
                  <a:schemeClr val="accent2"/>
                </a:solidFill>
                <a:latin typeface="Arial" panose="020B0604020202020204"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06823813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Arial" panose="020B0604020202020204"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98294754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7416714"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032808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46050879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5"/>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51782194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44191339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92501828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34244112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0475104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5"/>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5"/>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70071339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6388608" y="268225"/>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24970007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02577985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01884763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14127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2583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Tree>
    <p:extLst>
      <p:ext uri="{BB962C8B-B14F-4D97-AF65-F5344CB8AC3E}">
        <p14:creationId xmlns:p14="http://schemas.microsoft.com/office/powerpoint/2010/main" val="306700482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1"/>
            <a:ext cx="3048000" cy="3429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1"/>
            <a:ext cx="3048000" cy="342900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6602211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1"/>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1"/>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2"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8"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56615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0"/>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6"/>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2"/>
            <a:ext cx="3048000" cy="343111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2"/>
            <a:ext cx="3048000" cy="343111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‹Nr.›</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0"/>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373081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1"/>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39240551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3" y="3429001"/>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26759963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429301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84573138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96718672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193579326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5"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36432338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18384983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8" y="268225"/>
            <a:ext cx="8546502"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55343078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413117587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06641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6" indent="0">
              <a:buNone/>
              <a:defRPr/>
            </a:lvl3pPr>
            <a:lvl4pPr marL="579964" indent="0">
              <a:buNone/>
              <a:defRPr/>
            </a:lvl4pPr>
            <a:lvl5pPr marL="84242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3"/>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a:p>
        </p:txBody>
      </p:sp>
    </p:spTree>
    <p:extLst>
      <p:ext uri="{BB962C8B-B14F-4D97-AF65-F5344CB8AC3E}">
        <p14:creationId xmlns:p14="http://schemas.microsoft.com/office/powerpoint/2010/main" val="207177070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230930" y="3083847"/>
            <a:ext cx="1730142" cy="690308"/>
          </a:xfrm>
          <a:prstGeom prst="rect">
            <a:avLst/>
          </a:prstGeom>
        </p:spPr>
      </p:pic>
    </p:spTree>
    <p:extLst>
      <p:ext uri="{BB962C8B-B14F-4D97-AF65-F5344CB8AC3E}">
        <p14:creationId xmlns:p14="http://schemas.microsoft.com/office/powerpoint/2010/main" val="387638343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230931" y="3083847"/>
            <a:ext cx="1730138" cy="690308"/>
          </a:xfrm>
          <a:prstGeom prst="rect">
            <a:avLst/>
          </a:prstGeom>
        </p:spPr>
      </p:pic>
    </p:spTree>
    <p:extLst>
      <p:ext uri="{BB962C8B-B14F-4D97-AF65-F5344CB8AC3E}">
        <p14:creationId xmlns:p14="http://schemas.microsoft.com/office/powerpoint/2010/main" val="86201484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230930" y="3083847"/>
            <a:ext cx="1730142" cy="690309"/>
          </a:xfrm>
          <a:prstGeom prst="rect">
            <a:avLst/>
          </a:prstGeom>
        </p:spPr>
      </p:pic>
    </p:spTree>
    <p:extLst>
      <p:ext uri="{BB962C8B-B14F-4D97-AF65-F5344CB8AC3E}">
        <p14:creationId xmlns:p14="http://schemas.microsoft.com/office/powerpoint/2010/main" val="217506493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8" y="3429001"/>
            <a:ext cx="3048000" cy="3429000"/>
          </a:xfrm>
          <a:solidFill>
            <a:schemeClr val="accent1"/>
          </a:solidFill>
        </p:spPr>
        <p:txBody>
          <a:bodyPr lIns="228600" tIns="192024" rIns="228600" bIns="228600"/>
          <a:lstStyle>
            <a:lvl1pPr>
              <a:defRPr sz="1865"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1"/>
            <a:ext cx="3048000" cy="3429000"/>
          </a:xfrm>
          <a:solidFill>
            <a:schemeClr val="accent3"/>
          </a:solidFill>
        </p:spPr>
        <p:txBody>
          <a:bodyPr lIns="228600" tIns="192024" rIns="228600" bIns="228600"/>
          <a:lstStyle>
            <a:lvl1pPr>
              <a:defRPr sz="1865"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6096004" y="3429001"/>
            <a:ext cx="3047996" cy="3429000"/>
          </a:xfrm>
          <a:solidFill>
            <a:schemeClr val="accent2"/>
          </a:solidFill>
        </p:spPr>
        <p:txBody>
          <a:bodyPr lIns="228600" tIns="192024" rIns="228600" bIns="228600"/>
          <a:lstStyle>
            <a:lvl1pPr>
              <a:defRPr sz="1865"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3429001"/>
            <a:ext cx="3048000" cy="3429000"/>
          </a:xfrm>
          <a:solidFill>
            <a:schemeClr val="bg1"/>
          </a:solidFill>
        </p:spPr>
        <p:txBody>
          <a:bodyPr lIns="228600" tIns="192024" rIns="228600" bIns="228600"/>
          <a:lstStyle>
            <a:lvl1pPr>
              <a:defRPr sz="1865"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‹Nr.›</a:t>
            </a:fld>
            <a:endParaRPr lang="en-US"/>
          </a:p>
        </p:txBody>
      </p:sp>
      <p:sp>
        <p:nvSpPr>
          <p:cNvPr id="4" name="Footer Placeholder 3"/>
          <p:cNvSpPr>
            <a:spLocks noGrp="1"/>
          </p:cNvSpPr>
          <p:nvPr>
            <p:ph type="ftr" sz="quarter" idx="11"/>
          </p:nvPr>
        </p:nvSpPr>
        <p:spPr/>
        <p:txBody>
          <a:bodyPr/>
          <a:lstStyle>
            <a:lvl1pPr>
              <a:defRPr b="0" i="0"/>
            </a:lvl1p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4"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823912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28237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32896" y="69577"/>
            <a:ext cx="11305309" cy="443345"/>
          </a:xfrm>
        </p:spPr>
        <p:txBody>
          <a:bodyPr/>
          <a:lstStyle>
            <a:lvl1pPr>
              <a:defRPr sz="2909" b="1" i="0" baseline="0">
                <a:solidFill>
                  <a:srgbClr val="0066CC"/>
                </a:solidFill>
                <a:latin typeface="+mj-lt"/>
              </a:defRPr>
            </a:lvl1pPr>
          </a:lstStyle>
          <a:p>
            <a:pPr lvl="0"/>
            <a:r>
              <a:rPr lang="en-US" dirty="0"/>
              <a:t>&lt;title&gt;</a:t>
            </a:r>
          </a:p>
          <a:p>
            <a:pPr lvl="0"/>
            <a:endParaRPr lang="en-US" dirty="0"/>
          </a:p>
        </p:txBody>
      </p:sp>
      <p:sp>
        <p:nvSpPr>
          <p:cNvPr id="12" name="Slide Number Placeholder 4">
            <a:extLst>
              <a:ext uri="{FF2B5EF4-FFF2-40B4-BE49-F238E27FC236}">
                <a16:creationId xmlns:a16="http://schemas.microsoft.com/office/drawing/2014/main" id="{91F0B27E-4DCB-4B73-B966-9317D49BC081}"/>
              </a:ext>
            </a:extLst>
          </p:cNvPr>
          <p:cNvSpPr>
            <a:spLocks noGrp="1"/>
          </p:cNvSpPr>
          <p:nvPr>
            <p:ph type="sldNum" sz="quarter" idx="4"/>
          </p:nvPr>
        </p:nvSpPr>
        <p:spPr>
          <a:xfrm>
            <a:off x="9449957" y="6601968"/>
            <a:ext cx="2742045" cy="256034"/>
          </a:xfrm>
          <a:prstGeom prst="rect">
            <a:avLst/>
          </a:prstGeom>
        </p:spPr>
        <p:txBody>
          <a:bodyPr vert="horz" lIns="91440" tIns="45720" rIns="91440" bIns="45720" rtlCol="0" anchor="ctr"/>
          <a:lstStyle>
            <a:lvl1pPr algn="r">
              <a:defRPr sz="848">
                <a:solidFill>
                  <a:schemeClr val="tx1"/>
                </a:solidFill>
                <a:latin typeface="+mn-lt"/>
              </a:defRPr>
            </a:lvl1pPr>
          </a:lstStyle>
          <a:p>
            <a:pPr defTabSz="914628">
              <a:defRPr/>
            </a:pPr>
            <a:fld id="{7E3997B5-50EF-4F0B-BB21-900C2D69BCC6}" type="slidenum">
              <a:rPr lang="en-US" smtClean="0">
                <a:solidFill>
                  <a:srgbClr val="000000"/>
                </a:solidFill>
              </a:rPr>
              <a:pPr defTabSz="914628">
                <a:defRPr/>
              </a:pPr>
              <a:t>‹Nr.›</a:t>
            </a:fld>
            <a:endParaRPr lang="en-US">
              <a:solidFill>
                <a:srgbClr val="000000"/>
              </a:solidFill>
            </a:endParaRPr>
          </a:p>
        </p:txBody>
      </p:sp>
      <p:sp>
        <p:nvSpPr>
          <p:cNvPr id="7" name="Footer Placeholder 3">
            <a:extLst>
              <a:ext uri="{FF2B5EF4-FFF2-40B4-BE49-F238E27FC236}">
                <a16:creationId xmlns:a16="http://schemas.microsoft.com/office/drawing/2014/main" id="{84647FB7-C6CC-41E5-8EE1-60CE32E55ABB}"/>
              </a:ext>
            </a:extLst>
          </p:cNvPr>
          <p:cNvSpPr>
            <a:spLocks noGrp="1"/>
          </p:cNvSpPr>
          <p:nvPr>
            <p:ph type="ftr" sz="quarter" idx="3"/>
          </p:nvPr>
        </p:nvSpPr>
        <p:spPr>
          <a:xfrm>
            <a:off x="304803" y="6601966"/>
            <a:ext cx="2178904" cy="256035"/>
          </a:xfrm>
          <a:prstGeom prst="rect">
            <a:avLst/>
          </a:prstGeom>
        </p:spPr>
        <p:txBody>
          <a:bodyPr vert="horz" lIns="91440" tIns="45720" rIns="91440" bIns="45720" rtlCol="0" anchor="ctr"/>
          <a:lstStyle>
            <a:lvl1pPr algn="l">
              <a:defRPr sz="971" baseline="0">
                <a:solidFill>
                  <a:schemeClr val="tx1"/>
                </a:solidFill>
                <a:latin typeface="IBM Plex Sans" panose="020B0503050203000203" pitchFamily="34" charset="0"/>
              </a:defRPr>
            </a:lvl1pPr>
          </a:lstStyle>
          <a:p>
            <a:pPr defTabSz="914618">
              <a:defRPr/>
            </a:pPr>
            <a:r>
              <a:rPr lang="en-US" altLang="en-US">
                <a:solidFill>
                  <a:srgbClr val="000000"/>
                </a:solidFill>
              </a:rPr>
              <a:t>© Copyright IBM Corporation 2022</a:t>
            </a:r>
          </a:p>
        </p:txBody>
      </p:sp>
    </p:spTree>
    <p:extLst>
      <p:ext uri="{BB962C8B-B14F-4D97-AF65-F5344CB8AC3E}">
        <p14:creationId xmlns:p14="http://schemas.microsoft.com/office/powerpoint/2010/main" val="150215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8648670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662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58889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22782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0286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0671935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6865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8218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4044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2064415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23925600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780204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08765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100423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183904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8567876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94976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55782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791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38589863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407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6089913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93278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28021165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0404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924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4023120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95812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rPr/>
              <a:t>‹Nr.›</a:t>
            </a:fld>
            <a:endParaRPr/>
          </a:p>
        </p:txBody>
      </p:sp>
    </p:spTree>
    <p:extLst>
      <p:ext uri="{BB962C8B-B14F-4D97-AF65-F5344CB8AC3E}">
        <p14:creationId xmlns:p14="http://schemas.microsoft.com/office/powerpoint/2010/main" val="85249132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095B"/>
        </a:solidFill>
        <a:effectLst/>
      </p:bgPr>
    </p:bg>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82879" y="6335238"/>
            <a:ext cx="426720" cy="371655"/>
          </a:xfrm>
        </p:spPr>
        <p:txBody>
          <a:bodyPr/>
          <a:lstStyle>
            <a:lvl1pPr>
              <a:defRPr>
                <a:solidFill>
                  <a:schemeClr val="bg1"/>
                </a:solidFill>
                <a:latin typeface="IBM Plex Sans" charset="0"/>
                <a:ea typeface="IBM Plex Sans" charset="0"/>
                <a:cs typeface="IBM Plex Sans" charset="0"/>
              </a:defRPr>
            </a:lvl1pPr>
          </a:lstStyle>
          <a:p>
            <a:pPr algn="r" defTabSz="914621">
              <a:defRPr/>
            </a:pPr>
            <a:fld id="{FB965B15-02FA-E14B-9B48-D2570EE110C7}" type="slidenum">
              <a:rPr lang="en-US" sz="800" smtClean="0">
                <a:solidFill>
                  <a:srgbClr val="FFFFFF"/>
                </a:solidFill>
              </a:rPr>
              <a:pPr algn="r" defTabSz="914621">
                <a:defRPr/>
              </a:pPr>
              <a:t>‹Nr.›</a:t>
            </a:fld>
            <a:endParaRPr lang="en-US" sz="800">
              <a:solidFill>
                <a:srgbClr val="FFFFFF"/>
              </a:solidFill>
            </a:endParaRPr>
          </a:p>
        </p:txBody>
      </p:sp>
    </p:spTree>
    <p:extLst>
      <p:ext uri="{BB962C8B-B14F-4D97-AF65-F5344CB8AC3E}">
        <p14:creationId xmlns:p14="http://schemas.microsoft.com/office/powerpoint/2010/main" val="223651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p>
        </p:txBody>
      </p:sp>
    </p:spTree>
    <p:extLst>
      <p:ext uri="{BB962C8B-B14F-4D97-AF65-F5344CB8AC3E}">
        <p14:creationId xmlns:p14="http://schemas.microsoft.com/office/powerpoint/2010/main" val="12294102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68617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71065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9440511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40176682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Tree>
    <p:extLst>
      <p:ext uri="{BB962C8B-B14F-4D97-AF65-F5344CB8AC3E}">
        <p14:creationId xmlns:p14="http://schemas.microsoft.com/office/powerpoint/2010/main" val="40867667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4682879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25921997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54324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9212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285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4615609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58080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7297192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0616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6669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19837558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9677117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5528554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9901164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7518523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04129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3296333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5884928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2"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81206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2557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16612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28139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6907160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8693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9553099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6527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443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5" Type="http://schemas.openxmlformats.org/officeDocument/2006/relationships/slideLayout" Target="../slideLayouts/slideLayout306.xml"/><Relationship Id="rId4" Type="http://schemas.openxmlformats.org/officeDocument/2006/relationships/slideLayout" Target="../slideLayouts/slideLayout30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slideLayout" Target="../slideLayouts/slideLayout347.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42" Type="http://schemas.openxmlformats.org/officeDocument/2006/relationships/slideLayout" Target="../slideLayouts/slideLayout350.xml"/><Relationship Id="rId47" Type="http://schemas.openxmlformats.org/officeDocument/2006/relationships/slideLayout" Target="../slideLayouts/slideLayout355.xml"/><Relationship Id="rId50" Type="http://schemas.openxmlformats.org/officeDocument/2006/relationships/slideLayout" Target="../slideLayouts/slideLayout358.xml"/><Relationship Id="rId55" Type="http://schemas.openxmlformats.org/officeDocument/2006/relationships/slideLayout" Target="../slideLayouts/slideLayout363.xml"/><Relationship Id="rId7" Type="http://schemas.openxmlformats.org/officeDocument/2006/relationships/slideLayout" Target="../slideLayouts/slideLayout31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9" Type="http://schemas.openxmlformats.org/officeDocument/2006/relationships/slideLayout" Target="../slideLayouts/slideLayout337.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slideLayout" Target="../slideLayouts/slideLayout348.xml"/><Relationship Id="rId45" Type="http://schemas.openxmlformats.org/officeDocument/2006/relationships/slideLayout" Target="../slideLayouts/slideLayout353.xml"/><Relationship Id="rId53" Type="http://schemas.openxmlformats.org/officeDocument/2006/relationships/slideLayout" Target="../slideLayouts/slideLayout361.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4" Type="http://schemas.openxmlformats.org/officeDocument/2006/relationships/slideLayout" Target="../slideLayouts/slideLayout352.xml"/><Relationship Id="rId52" Type="http://schemas.openxmlformats.org/officeDocument/2006/relationships/slideLayout" Target="../slideLayouts/slideLayout360.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43" Type="http://schemas.openxmlformats.org/officeDocument/2006/relationships/slideLayout" Target="../slideLayouts/slideLayout351.xml"/><Relationship Id="rId48" Type="http://schemas.openxmlformats.org/officeDocument/2006/relationships/slideLayout" Target="../slideLayouts/slideLayout356.xml"/><Relationship Id="rId56" Type="http://schemas.openxmlformats.org/officeDocument/2006/relationships/theme" Target="../theme/theme11.xml"/><Relationship Id="rId8" Type="http://schemas.openxmlformats.org/officeDocument/2006/relationships/slideLayout" Target="../slideLayouts/slideLayout316.xml"/><Relationship Id="rId51" Type="http://schemas.openxmlformats.org/officeDocument/2006/relationships/slideLayout" Target="../slideLayouts/slideLayout359.xml"/><Relationship Id="rId3" Type="http://schemas.openxmlformats.org/officeDocument/2006/relationships/slideLayout" Target="../slideLayouts/slideLayout311.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46" Type="http://schemas.openxmlformats.org/officeDocument/2006/relationships/slideLayout" Target="../slideLayouts/slideLayout354.xml"/><Relationship Id="rId20" Type="http://schemas.openxmlformats.org/officeDocument/2006/relationships/slideLayout" Target="../slideLayouts/slideLayout328.xml"/><Relationship Id="rId41" Type="http://schemas.openxmlformats.org/officeDocument/2006/relationships/slideLayout" Target="../slideLayouts/slideLayout349.xml"/><Relationship Id="rId54" Type="http://schemas.openxmlformats.org/officeDocument/2006/relationships/slideLayout" Target="../slideLayouts/slideLayout362.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49" Type="http://schemas.openxmlformats.org/officeDocument/2006/relationships/slideLayout" Target="../slideLayouts/slideLayout3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7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12.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9" Type="http://schemas.openxmlformats.org/officeDocument/2006/relationships/slideLayout" Target="../slideLayouts/slideLayout413.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42" Type="http://schemas.openxmlformats.org/officeDocument/2006/relationships/slideLayout" Target="../slideLayouts/slideLayout416.xml"/><Relationship Id="rId7" Type="http://schemas.openxmlformats.org/officeDocument/2006/relationships/slideLayout" Target="../slideLayouts/slideLayout38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slideLayout" Target="../slideLayouts/slideLayout411.xml"/><Relationship Id="rId40" Type="http://schemas.openxmlformats.org/officeDocument/2006/relationships/slideLayout" Target="../slideLayouts/slideLayout414.xml"/><Relationship Id="rId45" Type="http://schemas.openxmlformats.org/officeDocument/2006/relationships/slideLayout" Target="../slideLayouts/slideLayout419.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4" Type="http://schemas.openxmlformats.org/officeDocument/2006/relationships/slideLayout" Target="../slideLayouts/slideLayout418.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 Id="rId43" Type="http://schemas.openxmlformats.org/officeDocument/2006/relationships/slideLayout" Target="../slideLayouts/slideLayout417.xml"/><Relationship Id="rId8" Type="http://schemas.openxmlformats.org/officeDocument/2006/relationships/slideLayout" Target="../slideLayouts/slideLayout382.xml"/><Relationship Id="rId3" Type="http://schemas.openxmlformats.org/officeDocument/2006/relationships/slideLayout" Target="../slideLayouts/slideLayout377.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slideLayout" Target="../slideLayouts/slideLayout412.xml"/><Relationship Id="rId46" Type="http://schemas.openxmlformats.org/officeDocument/2006/relationships/theme" Target="../theme/theme13.xml"/><Relationship Id="rId20" Type="http://schemas.openxmlformats.org/officeDocument/2006/relationships/slideLayout" Target="../slideLayouts/slideLayout394.xml"/><Relationship Id="rId41" Type="http://schemas.openxmlformats.org/officeDocument/2006/relationships/slideLayout" Target="../slideLayouts/slideLayout41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image" Target="../media/image3.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oleObject" Target="../embeddings/oleObject1.bin"/><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ags" Target="../tags/tag1.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4.xml"/><Relationship Id="rId8" Type="http://schemas.openxmlformats.org/officeDocument/2006/relationships/slideLayout" Target="../slideLayouts/slideLayout77.xml"/><Relationship Id="rId3"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theme" Target="../theme/theme5.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10" Type="http://schemas.openxmlformats.org/officeDocument/2006/relationships/theme" Target="../theme/theme6.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theme" Target="../theme/theme7.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8" Type="http://schemas.openxmlformats.org/officeDocument/2006/relationships/slideLayout" Target="../slideLayouts/slideLayout167.xml"/><Relationship Id="rId51" Type="http://schemas.openxmlformats.org/officeDocument/2006/relationships/slideLayout" Target="../slideLayouts/slideLayout210.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1" Type="http://schemas.openxmlformats.org/officeDocument/2006/relationships/slideLayout" Target="../slideLayouts/slideLayout160.xml"/><Relationship Id="rId6"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16" Type="http://schemas.openxmlformats.org/officeDocument/2006/relationships/slideLayout" Target="../slideLayouts/slideLayout226.xml"/><Relationship Id="rId11" Type="http://schemas.openxmlformats.org/officeDocument/2006/relationships/slideLayout" Target="../slideLayouts/slideLayout221.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74" Type="http://schemas.openxmlformats.org/officeDocument/2006/relationships/slideLayout" Target="../slideLayouts/slideLayout284.xml"/><Relationship Id="rId79" Type="http://schemas.openxmlformats.org/officeDocument/2006/relationships/slideLayout" Target="../slideLayouts/slideLayout289.xml"/><Relationship Id="rId5" Type="http://schemas.openxmlformats.org/officeDocument/2006/relationships/slideLayout" Target="../slideLayouts/slideLayout215.xml"/><Relationship Id="rId61" Type="http://schemas.openxmlformats.org/officeDocument/2006/relationships/slideLayout" Target="../slideLayouts/slideLayout271.xml"/><Relationship Id="rId82" Type="http://schemas.openxmlformats.org/officeDocument/2006/relationships/theme" Target="../theme/theme8.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77" Type="http://schemas.openxmlformats.org/officeDocument/2006/relationships/slideLayout" Target="../slideLayouts/slideLayout287.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80" Type="http://schemas.openxmlformats.org/officeDocument/2006/relationships/slideLayout" Target="../slideLayouts/slideLayout290.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slideLayout" Target="../slideLayouts/slideLayout285.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78" Type="http://schemas.openxmlformats.org/officeDocument/2006/relationships/slideLayout" Target="../slideLayouts/slideLayout288.xml"/><Relationship Id="rId81" Type="http://schemas.openxmlformats.org/officeDocument/2006/relationships/slideLayout" Target="../slideLayouts/slideLayout29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slideLayout" Target="../slideLayouts/slideLayout286.xml"/><Relationship Id="rId7" Type="http://schemas.openxmlformats.org/officeDocument/2006/relationships/slideLayout" Target="../slideLayouts/slideLayout217.xml"/><Relationship Id="rId71" Type="http://schemas.openxmlformats.org/officeDocument/2006/relationships/slideLayout" Target="../slideLayouts/slideLayout281.xml"/><Relationship Id="rId2" Type="http://schemas.openxmlformats.org/officeDocument/2006/relationships/slideLayout" Target="../slideLayouts/slideLayout212.xml"/><Relationship Id="rId29" Type="http://schemas.openxmlformats.org/officeDocument/2006/relationships/slideLayout" Target="../slideLayouts/slideLayout239.xml"/><Relationship Id="rId24" Type="http://schemas.openxmlformats.org/officeDocument/2006/relationships/slideLayout" Target="../slideLayouts/slideLayout234.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66" Type="http://schemas.openxmlformats.org/officeDocument/2006/relationships/slideLayout" Target="../slideLayouts/slideLayout2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9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theme" Target="../theme/theme9.xml"/><Relationship Id="rId5" Type="http://schemas.openxmlformats.org/officeDocument/2006/relationships/slideLayout" Target="../slideLayouts/slideLayout296.xml"/><Relationship Id="rId10" Type="http://schemas.openxmlformats.org/officeDocument/2006/relationships/slideLayout" Target="../slideLayouts/slideLayout301.xml"/><Relationship Id="rId4" Type="http://schemas.openxmlformats.org/officeDocument/2006/relationships/slideLayout" Target="../slideLayouts/slideLayout295.xml"/><Relationship Id="rId9"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442611" y="250109"/>
            <a:ext cx="11292417" cy="91016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9" name="Rectangle 3"/>
          <p:cNvSpPr>
            <a:spLocks noGrp="1" noChangeArrowheads="1"/>
          </p:cNvSpPr>
          <p:nvPr>
            <p:ph type="body" idx="1"/>
          </p:nvPr>
        </p:nvSpPr>
        <p:spPr bwMode="auto">
          <a:xfrm>
            <a:off x="897469" y="1822459"/>
            <a:ext cx="10839451" cy="452543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33009781"/>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lnSpc>
          <a:spcPct val="80000"/>
        </a:lnSpc>
        <a:spcBef>
          <a:spcPct val="0"/>
        </a:spcBef>
        <a:spcAft>
          <a:spcPct val="0"/>
        </a:spcAft>
        <a:defRPr sz="3500">
          <a:solidFill>
            <a:srgbClr val="00649D"/>
          </a:solidFill>
          <a:latin typeface="Rockwell"/>
          <a:ea typeface="MS PGothic" pitchFamily="34" charset="-128"/>
          <a:cs typeface="Rockwell"/>
        </a:defRPr>
      </a:lvl1pPr>
      <a:lvl2pPr algn="l" rtl="0" eaLnBrk="0" fontAlgn="base" hangingPunct="0">
        <a:lnSpc>
          <a:spcPct val="80000"/>
        </a:lnSpc>
        <a:spcBef>
          <a:spcPct val="0"/>
        </a:spcBef>
        <a:spcAft>
          <a:spcPct val="0"/>
        </a:spcAft>
        <a:defRPr sz="3500">
          <a:solidFill>
            <a:srgbClr val="0E8489"/>
          </a:solidFill>
          <a:latin typeface="Rockwell" charset="0"/>
          <a:ea typeface="MS PGothic" pitchFamily="34" charset="-128"/>
          <a:cs typeface="Rockwell" panose="02060603020205020403" pitchFamily="18" charset="0"/>
        </a:defRPr>
      </a:lvl2pPr>
      <a:lvl3pPr algn="l" rtl="0" eaLnBrk="0" fontAlgn="base" hangingPunct="0">
        <a:lnSpc>
          <a:spcPct val="80000"/>
        </a:lnSpc>
        <a:spcBef>
          <a:spcPct val="0"/>
        </a:spcBef>
        <a:spcAft>
          <a:spcPct val="0"/>
        </a:spcAft>
        <a:defRPr sz="3500">
          <a:solidFill>
            <a:srgbClr val="0E8489"/>
          </a:solidFill>
          <a:latin typeface="Rockwell" charset="0"/>
          <a:ea typeface="MS PGothic" pitchFamily="34" charset="-128"/>
          <a:cs typeface="Rockwell" panose="02060603020205020403" pitchFamily="18" charset="0"/>
        </a:defRPr>
      </a:lvl3pPr>
      <a:lvl4pPr algn="l" rtl="0" eaLnBrk="0" fontAlgn="base" hangingPunct="0">
        <a:lnSpc>
          <a:spcPct val="80000"/>
        </a:lnSpc>
        <a:spcBef>
          <a:spcPct val="0"/>
        </a:spcBef>
        <a:spcAft>
          <a:spcPct val="0"/>
        </a:spcAft>
        <a:defRPr sz="3500">
          <a:solidFill>
            <a:srgbClr val="0E8489"/>
          </a:solidFill>
          <a:latin typeface="Rockwell" charset="0"/>
          <a:ea typeface="MS PGothic" pitchFamily="34" charset="-128"/>
          <a:cs typeface="Rockwell" panose="02060603020205020403" pitchFamily="18" charset="0"/>
        </a:defRPr>
      </a:lvl4pPr>
      <a:lvl5pPr algn="l" rtl="0" eaLnBrk="0" fontAlgn="base" hangingPunct="0">
        <a:lnSpc>
          <a:spcPct val="80000"/>
        </a:lnSpc>
        <a:spcBef>
          <a:spcPct val="0"/>
        </a:spcBef>
        <a:spcAft>
          <a:spcPct val="0"/>
        </a:spcAft>
        <a:defRPr sz="3500">
          <a:solidFill>
            <a:srgbClr val="0E8489"/>
          </a:solidFill>
          <a:latin typeface="Rockwell" charset="0"/>
          <a:ea typeface="MS PGothic" pitchFamily="34" charset="-128"/>
          <a:cs typeface="Rockwell" panose="02060603020205020403" pitchFamily="18" charset="0"/>
        </a:defRPr>
      </a:lvl5pPr>
      <a:lvl6pPr marL="609443" algn="l" rtl="0" eaLnBrk="1" fontAlgn="base" hangingPunct="1">
        <a:spcBef>
          <a:spcPct val="0"/>
        </a:spcBef>
        <a:spcAft>
          <a:spcPct val="0"/>
        </a:spcAft>
        <a:defRPr sz="2900">
          <a:solidFill>
            <a:schemeClr val="tx2"/>
          </a:solidFill>
          <a:latin typeface="Arial" pitchFamily="34" charset="0"/>
        </a:defRPr>
      </a:lvl6pPr>
      <a:lvl7pPr marL="1218900" algn="l" rtl="0" eaLnBrk="1" fontAlgn="base" hangingPunct="1">
        <a:spcBef>
          <a:spcPct val="0"/>
        </a:spcBef>
        <a:spcAft>
          <a:spcPct val="0"/>
        </a:spcAft>
        <a:defRPr sz="2900">
          <a:solidFill>
            <a:schemeClr val="tx2"/>
          </a:solidFill>
          <a:latin typeface="Arial" pitchFamily="34" charset="0"/>
        </a:defRPr>
      </a:lvl7pPr>
      <a:lvl8pPr marL="1828346" algn="l" rtl="0" eaLnBrk="1" fontAlgn="base" hangingPunct="1">
        <a:spcBef>
          <a:spcPct val="0"/>
        </a:spcBef>
        <a:spcAft>
          <a:spcPct val="0"/>
        </a:spcAft>
        <a:defRPr sz="2900">
          <a:solidFill>
            <a:schemeClr val="tx2"/>
          </a:solidFill>
          <a:latin typeface="Arial" pitchFamily="34" charset="0"/>
        </a:defRPr>
      </a:lvl8pPr>
      <a:lvl9pPr marL="2437798" algn="l" rtl="0" eaLnBrk="1" fontAlgn="base" hangingPunct="1">
        <a:spcBef>
          <a:spcPct val="0"/>
        </a:spcBef>
        <a:spcAft>
          <a:spcPct val="0"/>
        </a:spcAft>
        <a:defRPr sz="2900">
          <a:solidFill>
            <a:schemeClr val="tx2"/>
          </a:solidFill>
          <a:latin typeface="Arial" pitchFamily="34" charset="0"/>
        </a:defRPr>
      </a:lvl9pPr>
    </p:titleStyle>
    <p:bodyStyle>
      <a:lvl1pPr marL="304720" indent="-304720" algn="l" rtl="0" eaLnBrk="0" fontAlgn="base" hangingPunct="0">
        <a:spcBef>
          <a:spcPct val="20000"/>
        </a:spcBef>
        <a:spcAft>
          <a:spcPct val="0"/>
        </a:spcAft>
        <a:buChar char="•"/>
        <a:defRPr lang="en-US" sz="2700" dirty="0">
          <a:solidFill>
            <a:srgbClr val="606060"/>
          </a:solidFill>
          <a:latin typeface="+mn-lt"/>
          <a:ea typeface="MS PGothic" pitchFamily="34" charset="-128"/>
          <a:cs typeface="MS PGothic" charset="0"/>
        </a:defRPr>
      </a:lvl1pPr>
      <a:lvl2pPr marL="683522" indent="-296255" algn="l" rtl="0" eaLnBrk="0" fontAlgn="base" hangingPunct="0">
        <a:spcBef>
          <a:spcPct val="20000"/>
        </a:spcBef>
        <a:spcAft>
          <a:spcPct val="0"/>
        </a:spcAft>
        <a:buChar char="–"/>
        <a:defRPr lang="en-US" dirty="0">
          <a:solidFill>
            <a:srgbClr val="606060"/>
          </a:solidFill>
          <a:latin typeface="+mn-lt"/>
          <a:ea typeface="MS PGothic" pitchFamily="34" charset="-128"/>
          <a:cs typeface="MS PGothic" charset="0"/>
        </a:defRPr>
      </a:lvl2pPr>
      <a:lvl3pPr marL="1072884" indent="-315304" algn="l" rtl="0" eaLnBrk="0" fontAlgn="base" hangingPunct="0">
        <a:spcBef>
          <a:spcPct val="20000"/>
        </a:spcBef>
        <a:spcAft>
          <a:spcPct val="0"/>
        </a:spcAft>
        <a:buFont typeface="Courier New" charset="0"/>
        <a:buChar char="o"/>
        <a:defRPr lang="en-US" sz="2100" dirty="0">
          <a:solidFill>
            <a:srgbClr val="606060"/>
          </a:solidFill>
          <a:latin typeface="+mn-lt"/>
          <a:ea typeface="MS PGothic" pitchFamily="34" charset="-128"/>
          <a:cs typeface="MS PGothic" charset="0"/>
        </a:defRPr>
      </a:lvl3pPr>
      <a:lvl4pPr marL="2133067" indent="-304720" algn="l" rtl="0" eaLnBrk="0" fontAlgn="base" hangingPunct="0">
        <a:spcBef>
          <a:spcPct val="20000"/>
        </a:spcBef>
        <a:spcAft>
          <a:spcPct val="0"/>
        </a:spcAft>
        <a:buChar char="–"/>
        <a:defRPr sz="2700">
          <a:solidFill>
            <a:schemeClr val="tx1"/>
          </a:solidFill>
          <a:latin typeface="+mn-lt"/>
          <a:ea typeface="MS PGothic" pitchFamily="34" charset="-128"/>
          <a:cs typeface="MS PGothic" charset="0"/>
        </a:defRPr>
      </a:lvl4pPr>
      <a:lvl5pPr marL="2742518" indent="-304720" algn="l" rtl="0" eaLnBrk="0" fontAlgn="base" hangingPunct="0">
        <a:spcBef>
          <a:spcPct val="20000"/>
        </a:spcBef>
        <a:spcAft>
          <a:spcPct val="0"/>
        </a:spcAft>
        <a:buChar char="»"/>
        <a:defRPr sz="2700">
          <a:solidFill>
            <a:schemeClr val="tx1"/>
          </a:solidFill>
          <a:latin typeface="+mn-lt"/>
          <a:ea typeface="MS PGothic" pitchFamily="34" charset="-128"/>
          <a:cs typeface="MS PGothic" charset="0"/>
        </a:defRPr>
      </a:lvl5pPr>
      <a:lvl6pPr marL="3351960" indent="-304720" algn="l" rtl="0" eaLnBrk="1" fontAlgn="base" hangingPunct="1">
        <a:spcBef>
          <a:spcPct val="20000"/>
        </a:spcBef>
        <a:spcAft>
          <a:spcPct val="0"/>
        </a:spcAft>
        <a:buChar char="»"/>
        <a:defRPr sz="2700">
          <a:solidFill>
            <a:schemeClr val="tx1"/>
          </a:solidFill>
          <a:latin typeface="+mn-lt"/>
        </a:defRPr>
      </a:lvl6pPr>
      <a:lvl7pPr marL="3961413" indent="-304720" algn="l" rtl="0" eaLnBrk="1" fontAlgn="base" hangingPunct="1">
        <a:spcBef>
          <a:spcPct val="20000"/>
        </a:spcBef>
        <a:spcAft>
          <a:spcPct val="0"/>
        </a:spcAft>
        <a:buChar char="»"/>
        <a:defRPr sz="2700">
          <a:solidFill>
            <a:schemeClr val="tx1"/>
          </a:solidFill>
          <a:latin typeface="+mn-lt"/>
        </a:defRPr>
      </a:lvl7pPr>
      <a:lvl8pPr marL="4570860" indent="-304720" algn="l" rtl="0" eaLnBrk="1" fontAlgn="base" hangingPunct="1">
        <a:spcBef>
          <a:spcPct val="20000"/>
        </a:spcBef>
        <a:spcAft>
          <a:spcPct val="0"/>
        </a:spcAft>
        <a:buChar char="»"/>
        <a:defRPr sz="2700">
          <a:solidFill>
            <a:schemeClr val="tx1"/>
          </a:solidFill>
          <a:latin typeface="+mn-lt"/>
        </a:defRPr>
      </a:lvl8pPr>
      <a:lvl9pPr marL="5180306" indent="-304720" algn="l" rtl="0" eaLnBrk="1" fontAlgn="base" hangingPunct="1">
        <a:spcBef>
          <a:spcPct val="20000"/>
        </a:spcBef>
        <a:spcAft>
          <a:spcPct val="0"/>
        </a:spcAft>
        <a:buChar char="»"/>
        <a:defRPr sz="2700">
          <a:solidFill>
            <a:schemeClr val="tx1"/>
          </a:solidFill>
          <a:latin typeface="+mn-lt"/>
        </a:defRPr>
      </a:lvl9pPr>
    </p:bodyStyle>
    <p:otherStyle>
      <a:defPPr>
        <a:defRPr lang="en-US"/>
      </a:defPPr>
      <a:lvl1pPr marL="0" algn="l" defTabSz="1218900" rtl="0" eaLnBrk="1" latinLnBrk="0" hangingPunct="1">
        <a:defRPr sz="2400" kern="1200">
          <a:solidFill>
            <a:schemeClr val="tx1"/>
          </a:solidFill>
          <a:latin typeface="+mn-lt"/>
          <a:ea typeface="+mn-ea"/>
          <a:cs typeface="+mn-cs"/>
        </a:defRPr>
      </a:lvl1pPr>
      <a:lvl2pPr marL="609443" algn="l" defTabSz="1218900" rtl="0" eaLnBrk="1" latinLnBrk="0" hangingPunct="1">
        <a:defRPr sz="2400" kern="1200">
          <a:solidFill>
            <a:schemeClr val="tx1"/>
          </a:solidFill>
          <a:latin typeface="+mn-lt"/>
          <a:ea typeface="+mn-ea"/>
          <a:cs typeface="+mn-cs"/>
        </a:defRPr>
      </a:lvl2pPr>
      <a:lvl3pPr marL="1218900" algn="l" defTabSz="1218900" rtl="0" eaLnBrk="1" latinLnBrk="0" hangingPunct="1">
        <a:defRPr sz="2400" kern="1200">
          <a:solidFill>
            <a:schemeClr val="tx1"/>
          </a:solidFill>
          <a:latin typeface="+mn-lt"/>
          <a:ea typeface="+mn-ea"/>
          <a:cs typeface="+mn-cs"/>
        </a:defRPr>
      </a:lvl3pPr>
      <a:lvl4pPr marL="1828346" algn="l" defTabSz="1218900" rtl="0" eaLnBrk="1" latinLnBrk="0" hangingPunct="1">
        <a:defRPr sz="2400" kern="1200">
          <a:solidFill>
            <a:schemeClr val="tx1"/>
          </a:solidFill>
          <a:latin typeface="+mn-lt"/>
          <a:ea typeface="+mn-ea"/>
          <a:cs typeface="+mn-cs"/>
        </a:defRPr>
      </a:lvl4pPr>
      <a:lvl5pPr marL="2437798" algn="l" defTabSz="1218900" rtl="0" eaLnBrk="1" latinLnBrk="0" hangingPunct="1">
        <a:defRPr sz="2400" kern="1200">
          <a:solidFill>
            <a:schemeClr val="tx1"/>
          </a:solidFill>
          <a:latin typeface="+mn-lt"/>
          <a:ea typeface="+mn-ea"/>
          <a:cs typeface="+mn-cs"/>
        </a:defRPr>
      </a:lvl5pPr>
      <a:lvl6pPr marL="3047240" algn="l" defTabSz="1218900" rtl="0" eaLnBrk="1" latinLnBrk="0" hangingPunct="1">
        <a:defRPr sz="2400" kern="1200">
          <a:solidFill>
            <a:schemeClr val="tx1"/>
          </a:solidFill>
          <a:latin typeface="+mn-lt"/>
          <a:ea typeface="+mn-ea"/>
          <a:cs typeface="+mn-cs"/>
        </a:defRPr>
      </a:lvl6pPr>
      <a:lvl7pPr marL="3656683" algn="l" defTabSz="1218900" rtl="0" eaLnBrk="1" latinLnBrk="0" hangingPunct="1">
        <a:defRPr sz="2400" kern="1200">
          <a:solidFill>
            <a:schemeClr val="tx1"/>
          </a:solidFill>
          <a:latin typeface="+mn-lt"/>
          <a:ea typeface="+mn-ea"/>
          <a:cs typeface="+mn-cs"/>
        </a:defRPr>
      </a:lvl7pPr>
      <a:lvl8pPr marL="4266133" algn="l" defTabSz="1218900" rtl="0" eaLnBrk="1" latinLnBrk="0" hangingPunct="1">
        <a:defRPr sz="2400" kern="1200">
          <a:solidFill>
            <a:schemeClr val="tx1"/>
          </a:solidFill>
          <a:latin typeface="+mn-lt"/>
          <a:ea typeface="+mn-ea"/>
          <a:cs typeface="+mn-cs"/>
        </a:defRPr>
      </a:lvl8pPr>
      <a:lvl9pPr marL="4875581" algn="l" defTabSz="12189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mn-lt"/>
                <a:ea typeface="IBM Plex Sans" panose="020B0503050203000203" pitchFamily="34" charset="77"/>
                <a:cs typeface="Arial" charset="0"/>
              </a:defRPr>
            </a:lvl1pPr>
          </a:lstStyle>
          <a:p>
            <a:fld id="{D0BE6F14-FF48-0F4F-A8AA-2E3F25371E4A}" type="slidenum">
              <a:rPr lang="en-US" smtClean="0"/>
              <a:pPr/>
              <a:t>‹Nr.›</a:t>
            </a:fld>
            <a:endParaRPr lang="en-US"/>
          </a:p>
        </p:txBody>
      </p:sp>
    </p:spTree>
    <p:extLst>
      <p:ext uri="{BB962C8B-B14F-4D97-AF65-F5344CB8AC3E}">
        <p14:creationId xmlns:p14="http://schemas.microsoft.com/office/powerpoint/2010/main" val="1255890133"/>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Lst>
  <p:hf hdr="0" dt="0"/>
  <p:txStyles>
    <p:titleStyle>
      <a:lvl1pPr algn="l" defTabSz="609585" rtl="0" eaLnBrk="1" latinLnBrk="0" hangingPunct="1">
        <a:lnSpc>
          <a:spcPct val="90000"/>
        </a:lnSpc>
        <a:spcBef>
          <a:spcPct val="0"/>
        </a:spcBef>
        <a:buNone/>
        <a:defRPr sz="3200" b="1" i="0" kern="1200">
          <a:solidFill>
            <a:schemeClr val="accent3"/>
          </a:solidFill>
          <a:latin typeface="+mj-lt"/>
          <a:ea typeface="IBM Plex Sans" panose="020B0503050203000203" pitchFamily="34" charset="77"/>
          <a:cs typeface="Arial" charset="0"/>
        </a:defRPr>
      </a:lvl1pPr>
    </p:titleStyle>
    <p:bodyStyle>
      <a:lvl1pPr marL="0" indent="0" algn="l" defTabSz="609585" rtl="0" eaLnBrk="1" latinLnBrk="0" hangingPunct="1">
        <a:lnSpc>
          <a:spcPct val="100000"/>
        </a:lnSpc>
        <a:spcBef>
          <a:spcPts val="1467"/>
        </a:spcBef>
        <a:buFont typeface="Arial"/>
        <a:buNone/>
        <a:defRPr sz="1867" b="0" i="0" kern="1200">
          <a:solidFill>
            <a:schemeClr val="tx1"/>
          </a:solidFill>
          <a:latin typeface="+mn-lt"/>
          <a:ea typeface="IBM Plex Sans" panose="020B0503050203000203" pitchFamily="34" charset="77"/>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07531" y="6469507"/>
            <a:ext cx="197170"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2909371"/>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 id="2147484043" r:id="rId40"/>
    <p:sldLayoutId id="2147484044" r:id="rId41"/>
    <p:sldLayoutId id="2147484045" r:id="rId42"/>
    <p:sldLayoutId id="2147484046" r:id="rId43"/>
    <p:sldLayoutId id="2147484047" r:id="rId44"/>
    <p:sldLayoutId id="2147484048" r:id="rId45"/>
    <p:sldLayoutId id="2147484049" r:id="rId46"/>
    <p:sldLayoutId id="2147484050" r:id="rId47"/>
    <p:sldLayoutId id="2147484051" r:id="rId48"/>
    <p:sldLayoutId id="2147484052" r:id="rId49"/>
    <p:sldLayoutId id="2147484053" r:id="rId50"/>
    <p:sldLayoutId id="2147484054" r:id="rId51"/>
    <p:sldLayoutId id="2147484055" r:id="rId52"/>
    <p:sldLayoutId id="2147484056" r:id="rId53"/>
    <p:sldLayoutId id="2147484057" r:id="rId54"/>
    <p:sldLayoutId id="2147484058" r:id="rId55"/>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chemeClr val="tx2"/>
          </a:solidFill>
          <a:uFillTx/>
          <a:latin typeface="+mj-lt"/>
          <a:ea typeface="+mj-ea"/>
          <a:cs typeface="+mj-cs"/>
          <a:sym typeface="IBM Plex Sans Light"/>
        </a:defRPr>
      </a:lvl1pPr>
      <a:lvl2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2pPr>
      <a:lvl3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3pPr>
      <a:lvl4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4pPr>
      <a:lvl5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5pPr>
      <a:lvl6pPr marL="0" marR="0" indent="181279"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6pPr>
      <a:lvl7pPr marL="0" marR="0" indent="36256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7pPr>
      <a:lvl8pPr marL="0" marR="0" indent="54384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8pPr>
      <a:lvl9pPr marL="0" marR="0" indent="725121"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9pPr>
    </p:titleStyle>
    <p:bodyStyle>
      <a:lvl1pPr marL="0" marR="0" indent="0" algn="l" defTabSz="1219170"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88"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76"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764"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486" marR="0" indent="-228594" algn="l" defTabSz="1219170"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50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78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406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347"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9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8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474"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966"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457"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949"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44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93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27655-2A41-6E4E-8F82-63F988257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A"/>
          </a:p>
        </p:txBody>
      </p:sp>
      <p:sp>
        <p:nvSpPr>
          <p:cNvPr id="3" name="Text Placeholder 2">
            <a:extLst>
              <a:ext uri="{FF2B5EF4-FFF2-40B4-BE49-F238E27FC236}">
                <a16:creationId xmlns:a16="http://schemas.microsoft.com/office/drawing/2014/main" id="{4FDAF1C5-6F65-4B4E-8824-CA0617BD3C8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A"/>
          </a:p>
        </p:txBody>
      </p:sp>
      <p:sp>
        <p:nvSpPr>
          <p:cNvPr id="4" name="Date Placeholder 3">
            <a:extLst>
              <a:ext uri="{FF2B5EF4-FFF2-40B4-BE49-F238E27FC236}">
                <a16:creationId xmlns:a16="http://schemas.microsoft.com/office/drawing/2014/main" id="{D77D6FFA-5666-CE45-8013-9A7BC6FFD713}"/>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16FCE-A563-E443-882C-B88D7956F9E4}" type="datetimeFigureOut">
              <a:rPr lang="en-MA" smtClean="0"/>
              <a:t>4/23/25</a:t>
            </a:fld>
            <a:endParaRPr lang="en-MA"/>
          </a:p>
        </p:txBody>
      </p:sp>
      <p:sp>
        <p:nvSpPr>
          <p:cNvPr id="5" name="Footer Placeholder 4">
            <a:extLst>
              <a:ext uri="{FF2B5EF4-FFF2-40B4-BE49-F238E27FC236}">
                <a16:creationId xmlns:a16="http://schemas.microsoft.com/office/drawing/2014/main" id="{61A8EB19-07C9-8D4B-A14D-96DD7F98EA2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A"/>
          </a:p>
        </p:txBody>
      </p:sp>
      <p:sp>
        <p:nvSpPr>
          <p:cNvPr id="6" name="Slide Number Placeholder 5">
            <a:extLst>
              <a:ext uri="{FF2B5EF4-FFF2-40B4-BE49-F238E27FC236}">
                <a16:creationId xmlns:a16="http://schemas.microsoft.com/office/drawing/2014/main" id="{B6BF92B9-B3C1-EF4D-AC32-A1937613480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95A61-A091-CA45-A57C-3CFE9D1992B8}" type="slidenum">
              <a:rPr lang="en-MA" smtClean="0"/>
              <a:t>‹Nr.›</a:t>
            </a:fld>
            <a:endParaRPr lang="en-MA"/>
          </a:p>
        </p:txBody>
      </p:sp>
    </p:spTree>
    <p:extLst>
      <p:ext uri="{BB962C8B-B14F-4D97-AF65-F5344CB8AC3E}">
        <p14:creationId xmlns:p14="http://schemas.microsoft.com/office/powerpoint/2010/main" val="3339783556"/>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A"/>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400800"/>
            <a:ext cx="5486314" cy="222250"/>
          </a:xfrm>
          <a:prstGeom prst="rect">
            <a:avLst/>
          </a:prstGeom>
        </p:spPr>
        <p:txBody>
          <a:bodyPr vert="horz" lIns="0" tIns="0" rIns="0" bIns="0" rtlCol="0" anchor="ctr"/>
          <a:lstStyle>
            <a:lvl1pPr marL="0" marR="0" indent="0" algn="l" defTabSz="914640" rtl="0" eaLnBrk="1" fontAlgn="auto" latinLnBrk="0" hangingPunct="1">
              <a:lnSpc>
                <a:spcPct val="100000"/>
              </a:lnSpc>
              <a:spcBef>
                <a:spcPts val="0"/>
              </a:spcBef>
              <a:spcAft>
                <a:spcPts val="0"/>
              </a:spcAft>
              <a:buClrTx/>
              <a:buSzTx/>
              <a:buFontTx/>
              <a:buNone/>
              <a:tabLst/>
              <a:defRPr sz="800" b="0" i="0">
                <a:solidFill>
                  <a:schemeClr val="tx1"/>
                </a:solidFill>
                <a:latin typeface="Arial" panose="020B0604020202020204"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9448802" y="6400800"/>
            <a:ext cx="2438309" cy="222250"/>
          </a:xfrm>
          <a:prstGeom prst="rect">
            <a:avLst/>
          </a:prstGeom>
        </p:spPr>
        <p:txBody>
          <a:bodyPr vert="horz" lIns="0" tIns="0" rIns="0" bIns="0" rtlCol="0" anchor="ctr"/>
          <a:lstStyle>
            <a:lvl1pPr algn="r">
              <a:defRPr sz="800" b="0" i="0">
                <a:solidFill>
                  <a:schemeClr val="tx1"/>
                </a:solidFill>
                <a:latin typeface="Arial" panose="020B0604020202020204" pitchFamily="34" charset="0"/>
              </a:defRPr>
            </a:lvl1pPr>
          </a:lstStyle>
          <a:p>
            <a:fld id="{59395FB3-9C97-154F-86B2-7E381B951268}" type="slidenum">
              <a:rPr lang="en-US" smtClean="0"/>
              <a:pPr/>
              <a:t>‹Nr.›</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38177116"/>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0" r:id="rId39"/>
    <p:sldLayoutId id="2147484111" r:id="rId40"/>
    <p:sldLayoutId id="2147484112" r:id="rId41"/>
    <p:sldLayoutId id="2147484113" r:id="rId42"/>
    <p:sldLayoutId id="2147484114" r:id="rId43"/>
    <p:sldLayoutId id="2147484115" r:id="rId44"/>
    <p:sldLayoutId id="2147484116" r:id="rId45"/>
  </p:sldLayoutIdLst>
  <p:hf hdr="0" dt="0"/>
  <p:txStyles>
    <p:titleStyle>
      <a:lvl1pPr algn="l" rtl="0" eaLnBrk="1" fontAlgn="base" hangingPunct="1">
        <a:lnSpc>
          <a:spcPct val="90000"/>
        </a:lnSpc>
        <a:spcBef>
          <a:spcPct val="0"/>
        </a:spcBef>
        <a:spcAft>
          <a:spcPct val="0"/>
        </a:spcAft>
        <a:defRPr sz="32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6"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35"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51"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68"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8598" indent="-231644"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457199" indent="-231644"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8196" indent="-231644"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1029" indent="-231644"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111591" indent="-172890"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5009" indent="-172890"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26" indent="-172890"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44" indent="-172890"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35" rtl="0" eaLnBrk="1" latinLnBrk="0" hangingPunct="1">
        <a:defRPr sz="1904" kern="1200">
          <a:solidFill>
            <a:schemeClr val="tx1"/>
          </a:solidFill>
          <a:latin typeface="+mn-lt"/>
          <a:ea typeface="+mn-ea"/>
          <a:cs typeface="+mn-cs"/>
        </a:defRPr>
      </a:lvl1pPr>
      <a:lvl2pPr marL="483416" algn="l" defTabSz="966835" rtl="0" eaLnBrk="1" latinLnBrk="0" hangingPunct="1">
        <a:defRPr sz="1904" kern="1200">
          <a:solidFill>
            <a:schemeClr val="tx1"/>
          </a:solidFill>
          <a:latin typeface="+mn-lt"/>
          <a:ea typeface="+mn-ea"/>
          <a:cs typeface="+mn-cs"/>
        </a:defRPr>
      </a:lvl2pPr>
      <a:lvl3pPr marL="966835" algn="l" defTabSz="966835" rtl="0" eaLnBrk="1" latinLnBrk="0" hangingPunct="1">
        <a:defRPr sz="1904" kern="1200">
          <a:solidFill>
            <a:schemeClr val="tx1"/>
          </a:solidFill>
          <a:latin typeface="+mn-lt"/>
          <a:ea typeface="+mn-ea"/>
          <a:cs typeface="+mn-cs"/>
        </a:defRPr>
      </a:lvl3pPr>
      <a:lvl4pPr marL="1450251" algn="l" defTabSz="966835" rtl="0" eaLnBrk="1" latinLnBrk="0" hangingPunct="1">
        <a:defRPr sz="1904" kern="1200">
          <a:solidFill>
            <a:schemeClr val="tx1"/>
          </a:solidFill>
          <a:latin typeface="+mn-lt"/>
          <a:ea typeface="+mn-ea"/>
          <a:cs typeface="+mn-cs"/>
        </a:defRPr>
      </a:lvl4pPr>
      <a:lvl5pPr marL="1933668" algn="l" defTabSz="966835" rtl="0" eaLnBrk="1" latinLnBrk="0" hangingPunct="1">
        <a:defRPr sz="1904" kern="1200">
          <a:solidFill>
            <a:schemeClr val="tx1"/>
          </a:solidFill>
          <a:latin typeface="+mn-lt"/>
          <a:ea typeface="+mn-ea"/>
          <a:cs typeface="+mn-cs"/>
        </a:defRPr>
      </a:lvl5pPr>
      <a:lvl6pPr marL="2417086" algn="l" defTabSz="966835" rtl="0" eaLnBrk="1" latinLnBrk="0" hangingPunct="1">
        <a:defRPr sz="1904" kern="1200">
          <a:solidFill>
            <a:schemeClr val="tx1"/>
          </a:solidFill>
          <a:latin typeface="+mn-lt"/>
          <a:ea typeface="+mn-ea"/>
          <a:cs typeface="+mn-cs"/>
        </a:defRPr>
      </a:lvl6pPr>
      <a:lvl7pPr marL="2900501" algn="l" defTabSz="966835" rtl="0" eaLnBrk="1" latinLnBrk="0" hangingPunct="1">
        <a:defRPr sz="1904" kern="1200">
          <a:solidFill>
            <a:schemeClr val="tx1"/>
          </a:solidFill>
          <a:latin typeface="+mn-lt"/>
          <a:ea typeface="+mn-ea"/>
          <a:cs typeface="+mn-cs"/>
        </a:defRPr>
      </a:lvl7pPr>
      <a:lvl8pPr marL="3383918" algn="l" defTabSz="966835" rtl="0" eaLnBrk="1" latinLnBrk="0" hangingPunct="1">
        <a:defRPr sz="1904" kern="1200">
          <a:solidFill>
            <a:schemeClr val="tx1"/>
          </a:solidFill>
          <a:latin typeface="+mn-lt"/>
          <a:ea typeface="+mn-ea"/>
          <a:cs typeface="+mn-cs"/>
        </a:defRPr>
      </a:lvl8pPr>
      <a:lvl9pPr marL="3867335" algn="l" defTabSz="966835"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83488628"/>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5795818"/>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F4384F-5D0A-4C8E-92BC-790341B5969B}"/>
              </a:ext>
            </a:extLst>
          </p:cNvPr>
          <p:cNvGraphicFramePr>
            <a:graphicFrameLocks noChangeAspect="1"/>
          </p:cNvGraphicFramePr>
          <p:nvPr userDrawn="1">
            <p:custDataLst>
              <p:tags r:id="rId36"/>
            </p:custDataLst>
            <p:extLst>
              <p:ext uri="{D42A27DB-BD31-4B8C-83A1-F6EECF244321}">
                <p14:modId xmlns:p14="http://schemas.microsoft.com/office/powerpoint/2010/main" val="366219206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37" imgW="395" imgH="394" progId="TCLayout.ActiveDocument.1">
                  <p:embed/>
                </p:oleObj>
              </mc:Choice>
              <mc:Fallback>
                <p:oleObj name="think-cell Slide" r:id="rId37" imgW="395" imgH="394" progId="TCLayout.ActiveDocument.1">
                  <p:embed/>
                  <p:pic>
                    <p:nvPicPr>
                      <p:cNvPr id="3" name="Object 2" hidden="1">
                        <a:extLst>
                          <a:ext uri="{FF2B5EF4-FFF2-40B4-BE49-F238E27FC236}">
                            <a16:creationId xmlns:a16="http://schemas.microsoft.com/office/drawing/2014/main" id="{ACF4384F-5D0A-4C8E-92BC-790341B5969B}"/>
                          </a:ext>
                        </a:extLst>
                      </p:cNvPr>
                      <p:cNvPicPr/>
                      <p:nvPr/>
                    </p:nvPicPr>
                    <p:blipFill>
                      <a:blip r:embed="rId38"/>
                      <a:stretch>
                        <a:fillRect/>
                      </a:stretch>
                    </p:blipFill>
                    <p:spPr>
                      <a:xfrm>
                        <a:off x="1589" y="1589"/>
                        <a:ext cx="1588" cy="1588"/>
                      </a:xfrm>
                      <a:prstGeom prst="rect">
                        <a:avLst/>
                      </a:prstGeom>
                    </p:spPr>
                  </p:pic>
                </p:oleObj>
              </mc:Fallback>
            </mc:AlternateContent>
          </a:graphicData>
        </a:graphic>
      </p:graphicFrame>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4837571"/>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00" algn="l" rtl="0" eaLnBrk="1" fontAlgn="base" hangingPunct="1">
        <a:lnSpc>
          <a:spcPct val="90000"/>
        </a:lnSpc>
        <a:spcBef>
          <a:spcPct val="0"/>
        </a:spcBef>
        <a:spcAft>
          <a:spcPct val="0"/>
        </a:spcAft>
        <a:defRPr sz="2960">
          <a:solidFill>
            <a:srgbClr val="191919"/>
          </a:solidFill>
          <a:latin typeface="IBM Plex Sans" pitchFamily="34" charset="0"/>
        </a:defRPr>
      </a:lvl6pPr>
      <a:lvl7pPr marL="966804"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04"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05"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2" indent="-23163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83" indent="-23163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70" indent="-23163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0993" indent="-231637"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400802"/>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9448803" y="6400802"/>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‹Nr.›</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6752514"/>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22" r:id="rId46"/>
    <p:sldLayoutId id="2147483823" r:id="rId47"/>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00"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04"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04"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05"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2" indent="-231637"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83" indent="-231637"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70" indent="-231637"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0993" indent="-231637"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7910" y="6469507"/>
            <a:ext cx="136791"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48" name="Title Text"/>
          <p:cNvSpPr txBox="1">
            <a:spLocks noGrp="1"/>
          </p:cNvSpPr>
          <p:nvPr>
            <p:ph type="title"/>
          </p:nvPr>
        </p:nvSpPr>
        <p:spPr>
          <a:xfrm>
            <a:off x="287999" y="244195"/>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57438"/>
            <a:ext cx="11293592" cy="43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3" name="Footer Placeholder 7">
            <a:extLst>
              <a:ext uri="{FF2B5EF4-FFF2-40B4-BE49-F238E27FC236}">
                <a16:creationId xmlns:a16="http://schemas.microsoft.com/office/drawing/2014/main" id="{82BD6FB5-2058-0E03-26F7-2BCED6E53806}"/>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Power Virtual Server</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13602091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chemeClr val="tx2"/>
          </a:solidFill>
          <a:uFillTx/>
          <a:latin typeface="+mj-lt"/>
          <a:ea typeface="+mj-ea"/>
          <a:cs typeface="+mj-cs"/>
          <a:sym typeface="IBM Plex Sans Light"/>
        </a:defRPr>
      </a:lvl1pPr>
      <a:lvl2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2pPr>
      <a:lvl3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3pPr>
      <a:lvl4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4pPr>
      <a:lvl5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5pPr>
      <a:lvl6pPr marL="0" marR="0" indent="181279"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6pPr>
      <a:lvl7pPr marL="0" marR="0" indent="36256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7pPr>
      <a:lvl8pPr marL="0" marR="0" indent="54384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8pPr>
      <a:lvl9pPr marL="0" marR="0" indent="725121"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9pPr>
    </p:titleStyle>
    <p:bodyStyle>
      <a:lvl1pPr marL="0" marR="0" indent="0" algn="l" defTabSz="1219170"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88"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76"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764"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486" marR="0" indent="-228594" algn="l" defTabSz="1219170"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50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78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406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347"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9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8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474"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966"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457"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949"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44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93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2160">
          <p15:clr>
            <a:srgbClr val="0F62FE"/>
          </p15:clr>
        </p15:guide>
        <p15:guide id="3" pos="181">
          <p15:clr>
            <a:srgbClr val="EE5396"/>
          </p15:clr>
        </p15:guide>
        <p15:guide id="4" pos="1920">
          <p15:clr>
            <a:srgbClr val="0F62FE"/>
          </p15:clr>
        </p15:guide>
        <p15:guide id="5" pos="957">
          <p15:clr>
            <a:srgbClr val="EE5396"/>
          </p15:clr>
        </p15:guide>
        <p15:guide id="6" pos="2877">
          <p15:clr>
            <a:srgbClr val="EE5396"/>
          </p15:clr>
        </p15:guide>
        <p15:guide id="7" pos="3659">
          <p15:clr>
            <a:srgbClr val="EE5396"/>
          </p15:clr>
        </p15:guide>
        <p15:guide id="8" pos="4020">
          <p15:clr>
            <a:srgbClr val="EE5396"/>
          </p15:clr>
        </p15:guide>
        <p15:guide id="9" pos="2100">
          <p15:clr>
            <a:srgbClr val="EE5396"/>
          </p15:clr>
        </p15:guide>
        <p15:guide id="10" pos="1740">
          <p15:clr>
            <a:srgbClr val="EE5396"/>
          </p15:clr>
        </p15:guide>
        <p15:guide id="11" pos="4796">
          <p15:clr>
            <a:srgbClr val="EE5396"/>
          </p15:clr>
        </p15:guide>
        <p15:guide id="13" pos="5579">
          <p15:clr>
            <a:srgbClr val="EE5396"/>
          </p15:clr>
        </p15:guide>
        <p15:guide id="14" pos="5939">
          <p15:clr>
            <a:srgbClr val="EE5396"/>
          </p15:clr>
        </p15:guide>
        <p15:guide id="15" pos="6719">
          <p15:clr>
            <a:srgbClr val="EE5396"/>
          </p15:clr>
        </p15:guide>
        <p15:guide id="16" pos="7496">
          <p15:clr>
            <a:srgbClr val="EE5396"/>
          </p15:clr>
        </p15:guide>
        <p15:guide id="17" orient="horz" pos="1080">
          <p15:clr>
            <a:srgbClr val="0F62FE"/>
          </p15:clr>
        </p15:guide>
        <p15:guide id="19" orient="horz" pos="1620">
          <p15:clr>
            <a:srgbClr val="EE5396"/>
          </p15:clr>
        </p15:guide>
        <p15:guide id="20" orient="horz" pos="528">
          <p15:clr>
            <a:srgbClr val="EE5396"/>
          </p15:clr>
        </p15:guide>
        <p15:guide id="21" orient="horz" pos="183">
          <p15:clr>
            <a:srgbClr val="EE5396"/>
          </p15:clr>
        </p15:guide>
        <p15:guide id="22" orient="horz" pos="2700">
          <p15:clr>
            <a:srgbClr val="EE5396"/>
          </p15:clr>
        </p15:guide>
        <p15:guide id="24" orient="horz" pos="3779">
          <p15:clr>
            <a:srgbClr val="EE5396"/>
          </p15:clr>
        </p15:guide>
        <p15:guide id="25" orient="horz" pos="4136">
          <p15:clr>
            <a:srgbClr val="EE5396"/>
          </p15:clr>
        </p15:guide>
        <p15:guide id="26" pos="3840">
          <p15:clr>
            <a:srgbClr val="0F62FE"/>
          </p15:clr>
        </p15:guide>
        <p15:guide id="27" pos="5759">
          <p15:clr>
            <a:srgbClr val="0F62FE"/>
          </p15:clr>
        </p15:guide>
        <p15:guide id="28" orient="horz" pos="324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400802"/>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9448803" y="6400802"/>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‹Nr.›</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660280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00"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04"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04"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05"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2" indent="-231637"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83" indent="-231637"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70" indent="-231637"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0993" indent="-231637"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7910" y="6469507"/>
            <a:ext cx="136791"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‹Nr.›</a:t>
            </a:fld>
            <a:endParaRPr lang="en-US"/>
          </a:p>
        </p:txBody>
      </p:sp>
      <p:sp>
        <p:nvSpPr>
          <p:cNvPr id="48" name="Title Text"/>
          <p:cNvSpPr txBox="1">
            <a:spLocks noGrp="1"/>
          </p:cNvSpPr>
          <p:nvPr>
            <p:ph type="title"/>
          </p:nvPr>
        </p:nvSpPr>
        <p:spPr>
          <a:xfrm>
            <a:off x="287999" y="24419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57438"/>
            <a:ext cx="11293592" cy="433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3" name="Footer Placeholder 7">
            <a:extLst>
              <a:ext uri="{FF2B5EF4-FFF2-40B4-BE49-F238E27FC236}">
                <a16:creationId xmlns:a16="http://schemas.microsoft.com/office/drawing/2014/main" id="{82BD6FB5-2058-0E03-26F7-2BCED6E53806}"/>
              </a:ext>
            </a:extLst>
          </p:cNvPr>
          <p:cNvSpPr txBox="1">
            <a:spLocks/>
          </p:cNvSpPr>
          <p:nvPr userDrawn="1"/>
        </p:nvSpPr>
        <p:spPr>
          <a:xfrm>
            <a:off x="192570" y="6418543"/>
            <a:ext cx="2693724" cy="190500"/>
          </a:xfrm>
          <a:prstGeom prst="rect">
            <a:avLst/>
          </a:prstGeom>
        </p:spPr>
        <p:txBody>
          <a:bodyPr/>
          <a:lstStyle>
            <a:defPPr>
              <a:defRPr lang="en-US"/>
            </a:defPPr>
            <a:lvl1pPr marL="0" algn="l" defTabSz="914422" rtl="0" eaLnBrk="1" latinLnBrk="0" hangingPunct="1">
              <a:defRPr sz="1800" kern="1200">
                <a:solidFill>
                  <a:schemeClr val="tx1"/>
                </a:solidFill>
                <a:latin typeface="+mn-lt"/>
                <a:ea typeface="+mn-ea"/>
                <a:cs typeface="+mn-cs"/>
              </a:defRPr>
            </a:lvl1pPr>
            <a:lvl2pPr marL="457211" algn="l" defTabSz="914422" rtl="0" eaLnBrk="1" latinLnBrk="0" hangingPunct="1">
              <a:defRPr sz="1800" kern="1200">
                <a:solidFill>
                  <a:schemeClr val="tx1"/>
                </a:solidFill>
                <a:latin typeface="+mn-lt"/>
                <a:ea typeface="+mn-ea"/>
                <a:cs typeface="+mn-cs"/>
              </a:defRPr>
            </a:lvl2pPr>
            <a:lvl3pPr marL="914422" algn="l" defTabSz="914422" rtl="0" eaLnBrk="1" latinLnBrk="0" hangingPunct="1">
              <a:defRPr sz="1800" kern="1200">
                <a:solidFill>
                  <a:schemeClr val="tx1"/>
                </a:solidFill>
                <a:latin typeface="+mn-lt"/>
                <a:ea typeface="+mn-ea"/>
                <a:cs typeface="+mn-cs"/>
              </a:defRPr>
            </a:lvl3pPr>
            <a:lvl4pPr marL="1371634" algn="l" defTabSz="914422" rtl="0" eaLnBrk="1" latinLnBrk="0" hangingPunct="1">
              <a:defRPr sz="1800" kern="1200">
                <a:solidFill>
                  <a:schemeClr val="tx1"/>
                </a:solidFill>
                <a:latin typeface="+mn-lt"/>
                <a:ea typeface="+mn-ea"/>
                <a:cs typeface="+mn-cs"/>
              </a:defRPr>
            </a:lvl4pPr>
            <a:lvl5pPr marL="1828846" algn="l" defTabSz="914422" rtl="0" eaLnBrk="1" latinLnBrk="0" hangingPunct="1">
              <a:defRPr sz="1800" kern="1200">
                <a:solidFill>
                  <a:schemeClr val="tx1"/>
                </a:solidFill>
                <a:latin typeface="+mn-lt"/>
                <a:ea typeface="+mn-ea"/>
                <a:cs typeface="+mn-cs"/>
              </a:defRPr>
            </a:lvl5pPr>
            <a:lvl6pPr marL="2286056" algn="l" defTabSz="914422" rtl="0" eaLnBrk="1" latinLnBrk="0" hangingPunct="1">
              <a:defRPr sz="1800" kern="1200">
                <a:solidFill>
                  <a:schemeClr val="tx1"/>
                </a:solidFill>
                <a:latin typeface="+mn-lt"/>
                <a:ea typeface="+mn-ea"/>
                <a:cs typeface="+mn-cs"/>
              </a:defRPr>
            </a:lvl6pPr>
            <a:lvl7pPr marL="2743269" algn="l" defTabSz="914422" rtl="0" eaLnBrk="1" latinLnBrk="0" hangingPunct="1">
              <a:defRPr sz="1800" kern="1200">
                <a:solidFill>
                  <a:schemeClr val="tx1"/>
                </a:solidFill>
                <a:latin typeface="+mn-lt"/>
                <a:ea typeface="+mn-ea"/>
                <a:cs typeface="+mn-cs"/>
              </a:defRPr>
            </a:lvl7pPr>
            <a:lvl8pPr marL="3200480" algn="l" defTabSz="914422" rtl="0" eaLnBrk="1" latinLnBrk="0" hangingPunct="1">
              <a:defRPr sz="1800" kern="1200">
                <a:solidFill>
                  <a:schemeClr val="tx1"/>
                </a:solidFill>
                <a:latin typeface="+mn-lt"/>
                <a:ea typeface="+mn-ea"/>
                <a:cs typeface="+mn-cs"/>
              </a:defRPr>
            </a:lvl8pPr>
            <a:lvl9pPr marL="3657691" algn="l" defTabSz="914422" rtl="0" eaLnBrk="1" latinLnBrk="0" hangingPunct="1">
              <a:defRPr sz="1800" kern="1200">
                <a:solidFill>
                  <a:schemeClr val="tx1"/>
                </a:solidFill>
                <a:latin typeface="+mn-lt"/>
                <a:ea typeface="+mn-ea"/>
                <a:cs typeface="+mn-cs"/>
              </a:defRPr>
            </a:lvl9pPr>
          </a:lstStyle>
          <a:p>
            <a:pPr defTabSz="914507">
              <a:defRPr/>
            </a:pPr>
            <a:r>
              <a:rPr lang="en-US" sz="800">
                <a:solidFill>
                  <a:srgbClr val="000000"/>
                </a:solidFill>
              </a:rPr>
              <a:t>IBM </a:t>
            </a:r>
            <a:r>
              <a:rPr lang="en-US" sz="800" b="1">
                <a:solidFill>
                  <a:srgbClr val="0E61FF"/>
                </a:solidFill>
                <a:latin typeface="IBM Plex Sans Medm" panose="020B0503050203000203" pitchFamily="34" charset="0"/>
              </a:rPr>
              <a:t>Fast Start</a:t>
            </a:r>
            <a:r>
              <a:rPr lang="en-US" sz="800" b="1">
                <a:solidFill>
                  <a:srgbClr val="000000"/>
                </a:solidFill>
                <a:latin typeface="IBM Plex Sans Medm" panose="020B0503050203000203" pitchFamily="34" charset="0"/>
              </a:rPr>
              <a:t> </a:t>
            </a:r>
            <a:r>
              <a:rPr lang="en-US" sz="800">
                <a:solidFill>
                  <a:srgbClr val="000000"/>
                </a:solidFill>
              </a:rPr>
              <a:t>/ © 2024 IBM Corporation</a:t>
            </a:r>
          </a:p>
        </p:txBody>
      </p:sp>
    </p:spTree>
    <p:extLst>
      <p:ext uri="{BB962C8B-B14F-4D97-AF65-F5344CB8AC3E}">
        <p14:creationId xmlns:p14="http://schemas.microsoft.com/office/powerpoint/2010/main" val="4124517621"/>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7" r:id="rId35"/>
    <p:sldLayoutId id="2147483938" r:id="rId36"/>
    <p:sldLayoutId id="2147483939" r:id="rId37"/>
    <p:sldLayoutId id="2147483940" r:id="rId38"/>
    <p:sldLayoutId id="2147483941" r:id="rId39"/>
    <p:sldLayoutId id="2147483942" r:id="rId40"/>
    <p:sldLayoutId id="2147483943" r:id="rId41"/>
    <p:sldLayoutId id="2147483944" r:id="rId42"/>
    <p:sldLayoutId id="2147483945" r:id="rId43"/>
    <p:sldLayoutId id="2147483946" r:id="rId44"/>
    <p:sldLayoutId id="2147483947" r:id="rId45"/>
    <p:sldLayoutId id="2147483948" r:id="rId46"/>
    <p:sldLayoutId id="2147483949" r:id="rId47"/>
    <p:sldLayoutId id="2147483950" r:id="rId48"/>
    <p:sldLayoutId id="2147483951" r:id="rId49"/>
    <p:sldLayoutId id="2147483952" r:id="rId50"/>
    <p:sldLayoutId id="2147483953" r:id="rId51"/>
    <p:sldLayoutId id="2147483954" r:id="rId52"/>
    <p:sldLayoutId id="2147483955" r:id="rId53"/>
    <p:sldLayoutId id="2147483956" r:id="rId54"/>
    <p:sldLayoutId id="2147483957" r:id="rId55"/>
    <p:sldLayoutId id="2147483958" r:id="rId56"/>
    <p:sldLayoutId id="2147483959" r:id="rId57"/>
    <p:sldLayoutId id="2147483960" r:id="rId58"/>
    <p:sldLayoutId id="2147483961" r:id="rId59"/>
    <p:sldLayoutId id="2147483962" r:id="rId60"/>
    <p:sldLayoutId id="2147483963" r:id="rId61"/>
    <p:sldLayoutId id="2147483964" r:id="rId62"/>
    <p:sldLayoutId id="2147483965" r:id="rId63"/>
    <p:sldLayoutId id="2147483966" r:id="rId64"/>
    <p:sldLayoutId id="2147483967" r:id="rId65"/>
    <p:sldLayoutId id="2147483968" r:id="rId66"/>
    <p:sldLayoutId id="2147483969" r:id="rId67"/>
    <p:sldLayoutId id="2147483970" r:id="rId68"/>
    <p:sldLayoutId id="2147483971" r:id="rId69"/>
    <p:sldLayoutId id="2147483972" r:id="rId70"/>
    <p:sldLayoutId id="2147483973" r:id="rId71"/>
    <p:sldLayoutId id="2147483974" r:id="rId72"/>
    <p:sldLayoutId id="2147483975" r:id="rId73"/>
    <p:sldLayoutId id="2147483976" r:id="rId74"/>
    <p:sldLayoutId id="2147483977" r:id="rId75"/>
    <p:sldLayoutId id="2147483978" r:id="rId76"/>
    <p:sldLayoutId id="2147483979" r:id="rId77"/>
    <p:sldLayoutId id="2147483980" r:id="rId78"/>
    <p:sldLayoutId id="2147483981" r:id="rId79"/>
    <p:sldLayoutId id="2147483982" r:id="rId80"/>
    <p:sldLayoutId id="2147483983"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chemeClr val="tx2"/>
          </a:solidFill>
          <a:uFillTx/>
          <a:latin typeface="+mj-lt"/>
          <a:ea typeface="+mj-ea"/>
          <a:cs typeface="+mj-cs"/>
          <a:sym typeface="IBM Plex Sans Light"/>
        </a:defRPr>
      </a:lvl1pPr>
      <a:lvl2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2pPr>
      <a:lvl3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3pPr>
      <a:lvl4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4pPr>
      <a:lvl5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5pPr>
      <a:lvl6pPr marL="0" marR="0" indent="181279"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6pPr>
      <a:lvl7pPr marL="0" marR="0" indent="36256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7pPr>
      <a:lvl8pPr marL="0" marR="0" indent="54384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8pPr>
      <a:lvl9pPr marL="0" marR="0" indent="725121"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9pPr>
    </p:titleStyle>
    <p:bodyStyle>
      <a:lvl1pPr marL="0" marR="0" indent="0" algn="l" defTabSz="1219170"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88"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76"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764"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486" marR="0" indent="-228594" algn="l" defTabSz="1219170"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50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78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406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347"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9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8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474"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966"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457"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949"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44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93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2160">
          <p15:clr>
            <a:srgbClr val="0F62FE"/>
          </p15:clr>
        </p15:guide>
        <p15:guide id="3" pos="181">
          <p15:clr>
            <a:srgbClr val="EE5396"/>
          </p15:clr>
        </p15:guide>
        <p15:guide id="4" pos="1920">
          <p15:clr>
            <a:srgbClr val="0F62FE"/>
          </p15:clr>
        </p15:guide>
        <p15:guide id="5" pos="957">
          <p15:clr>
            <a:srgbClr val="EE5396"/>
          </p15:clr>
        </p15:guide>
        <p15:guide id="6" pos="2877">
          <p15:clr>
            <a:srgbClr val="EE5396"/>
          </p15:clr>
        </p15:guide>
        <p15:guide id="7" pos="3659">
          <p15:clr>
            <a:srgbClr val="EE5396"/>
          </p15:clr>
        </p15:guide>
        <p15:guide id="8" pos="4020">
          <p15:clr>
            <a:srgbClr val="EE5396"/>
          </p15:clr>
        </p15:guide>
        <p15:guide id="9" pos="2100">
          <p15:clr>
            <a:srgbClr val="EE5396"/>
          </p15:clr>
        </p15:guide>
        <p15:guide id="10" pos="1740">
          <p15:clr>
            <a:srgbClr val="EE5396"/>
          </p15:clr>
        </p15:guide>
        <p15:guide id="11" pos="4796">
          <p15:clr>
            <a:srgbClr val="EE5396"/>
          </p15:clr>
        </p15:guide>
        <p15:guide id="13" pos="5579">
          <p15:clr>
            <a:srgbClr val="EE5396"/>
          </p15:clr>
        </p15:guide>
        <p15:guide id="14" pos="5939">
          <p15:clr>
            <a:srgbClr val="EE5396"/>
          </p15:clr>
        </p15:guide>
        <p15:guide id="15" pos="6719">
          <p15:clr>
            <a:srgbClr val="EE5396"/>
          </p15:clr>
        </p15:guide>
        <p15:guide id="16" pos="7496">
          <p15:clr>
            <a:srgbClr val="EE5396"/>
          </p15:clr>
        </p15:guide>
        <p15:guide id="17" orient="horz" pos="1080">
          <p15:clr>
            <a:srgbClr val="0F62FE"/>
          </p15:clr>
        </p15:guide>
        <p15:guide id="19" orient="horz" pos="1620">
          <p15:clr>
            <a:srgbClr val="EE5396"/>
          </p15:clr>
        </p15:guide>
        <p15:guide id="20" orient="horz" pos="528">
          <p15:clr>
            <a:srgbClr val="EE5396"/>
          </p15:clr>
        </p15:guide>
        <p15:guide id="21" orient="horz" pos="183">
          <p15:clr>
            <a:srgbClr val="EE5396"/>
          </p15:clr>
        </p15:guide>
        <p15:guide id="22" orient="horz" pos="2700">
          <p15:clr>
            <a:srgbClr val="EE5396"/>
          </p15:clr>
        </p15:guide>
        <p15:guide id="24" orient="horz" pos="3779">
          <p15:clr>
            <a:srgbClr val="EE5396"/>
          </p15:clr>
        </p15:guide>
        <p15:guide id="25" orient="horz" pos="4136">
          <p15:clr>
            <a:srgbClr val="EE5396"/>
          </p15:clr>
        </p15:guide>
        <p15:guide id="26" pos="3840">
          <p15:clr>
            <a:srgbClr val="0F62FE"/>
          </p15:clr>
        </p15:guide>
        <p15:guide id="27" pos="5759">
          <p15:clr>
            <a:srgbClr val="0F62FE"/>
          </p15:clr>
        </p15:guide>
        <p15:guide id="28" orient="horz" pos="3240">
          <p15:clr>
            <a:srgbClr val="0F62FE"/>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11490594" y="6435307"/>
            <a:ext cx="396607" cy="276999"/>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‹Nr.›</a:t>
            </a:fld>
            <a:endParaRPr lang="en-US"/>
          </a:p>
        </p:txBody>
      </p:sp>
      <p:sp>
        <p:nvSpPr>
          <p:cNvPr id="4" name="Title Placeholder 3">
            <a:extLst>
              <a:ext uri="{FF2B5EF4-FFF2-40B4-BE49-F238E27FC236}">
                <a16:creationId xmlns:a16="http://schemas.microsoft.com/office/drawing/2014/main" id="{FD422022-6CDA-8D45-8A8C-3AD6BBA653F2}"/>
              </a:ext>
            </a:extLst>
          </p:cNvPr>
          <p:cNvSpPr>
            <a:spLocks noGrp="1"/>
          </p:cNvSpPr>
          <p:nvPr>
            <p:ph type="title"/>
          </p:nvPr>
        </p:nvSpPr>
        <p:spPr>
          <a:xfrm>
            <a:off x="154805" y="173341"/>
            <a:ext cx="10515600" cy="413799"/>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92D2955A-E0A9-C941-9DDE-22306C61263F}"/>
              </a:ext>
            </a:extLst>
          </p:cNvPr>
          <p:cNvSpPr/>
          <p:nvPr userDrawn="1"/>
        </p:nvSpPr>
        <p:spPr>
          <a:xfrm>
            <a:off x="292953" y="6679311"/>
            <a:ext cx="1618271" cy="200055"/>
          </a:xfrm>
          <a:prstGeom prst="rect">
            <a:avLst/>
          </a:prstGeom>
        </p:spPr>
        <p:txBody>
          <a:bodyPr wrap="square">
            <a:spAutoFit/>
          </a:bodyPr>
          <a:lstStyle/>
          <a:p>
            <a:pPr lvl="0" defTabSz="914356">
              <a:defRPr/>
            </a:pPr>
            <a:r>
              <a:rPr lang="en-US" sz="700"/>
              <a:t>© Copyright IBM Corporation 2022</a:t>
            </a:r>
          </a:p>
        </p:txBody>
      </p:sp>
    </p:spTree>
    <p:extLst>
      <p:ext uri="{BB962C8B-B14F-4D97-AF65-F5344CB8AC3E}">
        <p14:creationId xmlns:p14="http://schemas.microsoft.com/office/powerpoint/2010/main" val="1145720629"/>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Lst>
  <p:hf hdr="0" ftr="0" dt="0"/>
  <p:txStyles>
    <p:titleStyle>
      <a:lvl1pPr algn="l" defTabSz="609555" rtl="0" eaLnBrk="1" latinLnBrk="0" hangingPunct="1">
        <a:lnSpc>
          <a:spcPct val="90000"/>
        </a:lnSpc>
        <a:spcBef>
          <a:spcPct val="0"/>
        </a:spcBef>
        <a:buNone/>
        <a:defRPr sz="2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0" indent="0" algn="l" defTabSz="609555" rtl="0" eaLnBrk="1" latinLnBrk="0" hangingPunct="1">
        <a:lnSpc>
          <a:spcPct val="120000"/>
        </a:lnSpc>
        <a:spcBef>
          <a:spcPts val="0"/>
        </a:spcBef>
        <a:spcAft>
          <a:spcPts val="0"/>
        </a:spcAft>
        <a:buFont typeface="Arial"/>
        <a:buNone/>
        <a:defRPr sz="180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30701" indent="-230701" algn="l" defTabSz="609555"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29127" indent="-230701" algn="l" defTabSz="609555"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3906" indent="-224350" algn="l" defTabSz="609555"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0953" indent="-230701" algn="l" defTabSz="609555" rtl="0" eaLnBrk="1" latinLnBrk="0" hangingPunct="1">
        <a:lnSpc>
          <a:spcPct val="120000"/>
        </a:lnSpc>
        <a:spcBef>
          <a:spcPts val="0"/>
        </a:spcBef>
        <a:spcAft>
          <a:spcPts val="0"/>
        </a:spcAft>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0.xml"/></Relationships>
</file>

<file path=ppt/slides/_rels/slide2.xml.rels><?xml version="1.0" encoding="UTF-8" standalone="yes"?>
<Relationships xmlns="http://schemas.openxmlformats.org/package/2006/relationships"><Relationship Id="rId3" Type="http://schemas.openxmlformats.org/officeDocument/2006/relationships/hyperlink" Target="https://www.oracle.com/assets/partitioning-070609.pdf" TargetMode="External"/><Relationship Id="rId2" Type="http://schemas.openxmlformats.org/officeDocument/2006/relationships/notesSlide" Target="../notesSlides/notesSlide2.xml"/><Relationship Id="rId1" Type="http://schemas.openxmlformats.org/officeDocument/2006/relationships/slideLayout" Target="../slideLayouts/slideLayout359.xml"/><Relationship Id="rId4" Type="http://schemas.openxmlformats.org/officeDocument/2006/relationships/hyperlink" Target="https://cloud.ibm.com/docs/power-iaas?topic=power-iaas-manage-SP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oracle.com/a/ocom/docs/corporate/pricing/technology-price-list-070617.pdf" TargetMode="Externa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50.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419.xml"/><Relationship Id="rId6" Type="http://schemas.openxmlformats.org/officeDocument/2006/relationships/image" Target="../media/image48.emf"/><Relationship Id="rId5" Type="http://schemas.openxmlformats.org/officeDocument/2006/relationships/image" Target="../media/image44.png"/><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8" Type="http://schemas.openxmlformats.org/officeDocument/2006/relationships/hyperlink" Target="https://ibm.biz/BdnjQ2" TargetMode="External"/><Relationship Id="rId3" Type="http://schemas.openxmlformats.org/officeDocument/2006/relationships/hyperlink" Target="https://ibm.biz/BdnjQi" TargetMode="External"/><Relationship Id="rId7" Type="http://schemas.openxmlformats.org/officeDocument/2006/relationships/hyperlink" Target="https://ibm.biz/BdnjQZ" TargetMode="External"/><Relationship Id="rId2" Type="http://schemas.openxmlformats.org/officeDocument/2006/relationships/image" Target="../media/image49.png"/><Relationship Id="rId1" Type="http://schemas.openxmlformats.org/officeDocument/2006/relationships/slideLayout" Target="../slideLayouts/slideLayout365.xml"/><Relationship Id="rId6" Type="http://schemas.openxmlformats.org/officeDocument/2006/relationships/image" Target="../media/image51.png"/><Relationship Id="rId11" Type="http://schemas.openxmlformats.org/officeDocument/2006/relationships/hyperlink" Target="https://ibm.biz/BdnjQP" TargetMode="External"/><Relationship Id="rId5" Type="http://schemas.openxmlformats.org/officeDocument/2006/relationships/hyperlink" Target="https://ibm.biz/BdnjQj" TargetMode="External"/><Relationship Id="rId10" Type="http://schemas.openxmlformats.org/officeDocument/2006/relationships/hyperlink" Target="https://ibm.biz/BdnjQf" TargetMode="External"/><Relationship Id="rId4" Type="http://schemas.openxmlformats.org/officeDocument/2006/relationships/image" Target="../media/image50.png"/><Relationship Id="rId9" Type="http://schemas.openxmlformats.org/officeDocument/2006/relationships/hyperlink" Target="https://ibm.biz/BdnjQ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a:xfrm>
            <a:off x="280416" y="268225"/>
            <a:ext cx="5932494" cy="1072896"/>
          </a:xfrm>
        </p:spPr>
        <p:txBody>
          <a:bodyPr/>
          <a:lstStyle/>
          <a:p>
            <a:r>
              <a:rPr lang="en-US" b="1" dirty="0">
                <a:latin typeface="IBM Plex Sans" panose="020B0503050203000203" pitchFamily="34" charset="0"/>
              </a:rPr>
              <a:t>Power Virtual Server </a:t>
            </a:r>
            <a:br>
              <a:rPr lang="en-US" b="1" dirty="0">
                <a:latin typeface="IBM Plex Sans" panose="020B0503050203000203" pitchFamily="34" charset="0"/>
              </a:rPr>
            </a:br>
            <a:r>
              <a:rPr lang="en-US" b="1" dirty="0">
                <a:latin typeface="IBM Plex Sans" panose="020B0503050203000203" pitchFamily="34" charset="0"/>
              </a:rPr>
              <a:t>for Oracle Optimization</a:t>
            </a:r>
          </a:p>
        </p:txBody>
      </p:sp>
      <p:sp>
        <p:nvSpPr>
          <p:cNvPr id="8" name="Text Placeholder"/>
          <p:cNvSpPr>
            <a:spLocks noGrp="1"/>
          </p:cNvSpPr>
          <p:nvPr>
            <p:ph type="body" sz="quarter" idx="13"/>
          </p:nvPr>
        </p:nvSpPr>
        <p:spPr>
          <a:xfrm>
            <a:off x="280416" y="1334940"/>
            <a:ext cx="5473541" cy="4336288"/>
          </a:xfrm>
        </p:spPr>
        <p:txBody>
          <a:bodyPr/>
          <a:lstStyle/>
          <a:p>
            <a:r>
              <a:rPr lang="en-US" sz="1600" dirty="0">
                <a:latin typeface="IBM Plex Sans" panose="020B0503050203000203" pitchFamily="34" charset="0"/>
              </a:rPr>
              <a:t>Build a hybrid cloud environment with Power Systems Virtual Server to run an off-premises Power stack identical to your existing on-premises Power-based infrastructure for Oracle workloads</a:t>
            </a:r>
          </a:p>
          <a:p>
            <a:pPr marL="380993" indent="-380993">
              <a:spcBef>
                <a:spcPts val="667"/>
              </a:spcBef>
              <a:buFont typeface="Arial" panose="020B0604020202020204" pitchFamily="34" charset="0"/>
              <a:buChar char="•"/>
            </a:pPr>
            <a:r>
              <a:rPr lang="en-US" sz="1600" dirty="0">
                <a:latin typeface="IBM Plex Sans" panose="020B0503050203000203" pitchFamily="34" charset="0"/>
              </a:rPr>
              <a:t>Fully certified stack with </a:t>
            </a:r>
            <a:r>
              <a:rPr lang="en-US" sz="1600" dirty="0" err="1">
                <a:latin typeface="IBM Plex Sans" panose="020B0503050203000203" pitchFamily="34" charset="0"/>
              </a:rPr>
              <a:t>PowerVM</a:t>
            </a:r>
            <a:r>
              <a:rPr lang="en-US" sz="1600" dirty="0">
                <a:latin typeface="IBM Plex Sans" panose="020B0503050203000203" pitchFamily="34" charset="0"/>
              </a:rPr>
              <a:t>, AIX, IBM </a:t>
            </a:r>
            <a:r>
              <a:rPr lang="en-US" sz="1600" dirty="0" err="1">
                <a:latin typeface="IBM Plex Sans" panose="020B0503050203000203" pitchFamily="34" charset="0"/>
              </a:rPr>
              <a:t>i</a:t>
            </a:r>
            <a:r>
              <a:rPr lang="en-US" sz="1600" dirty="0">
                <a:latin typeface="IBM Plex Sans" panose="020B0503050203000203" pitchFamily="34" charset="0"/>
              </a:rPr>
              <a:t>, SAN-based storage, network adapters, providing full Oracle support</a:t>
            </a:r>
          </a:p>
          <a:p>
            <a:pPr marL="380993" indent="-380993">
              <a:spcBef>
                <a:spcPts val="667"/>
              </a:spcBef>
              <a:buFont typeface="Arial" panose="020B0604020202020204" pitchFamily="34" charset="0"/>
              <a:buChar char="•"/>
            </a:pPr>
            <a:r>
              <a:rPr lang="en-US" sz="1600" dirty="0">
                <a:latin typeface="IBM Plex Sans" panose="020B0503050203000203" pitchFamily="34" charset="0"/>
              </a:rPr>
              <a:t>Meets Oracle’s hard partitioning requirements</a:t>
            </a:r>
          </a:p>
          <a:p>
            <a:pPr marL="609592" lvl="1" indent="-380993">
              <a:spcBef>
                <a:spcPts val="667"/>
              </a:spcBef>
            </a:pPr>
            <a:r>
              <a:rPr lang="en-US" sz="1600" dirty="0">
                <a:latin typeface="IBM Plex Sans" panose="020B0503050203000203" pitchFamily="34" charset="0"/>
              </a:rPr>
              <a:t>Sub-capacity licensing – License only the CPUs available to Oracle Database and middleware</a:t>
            </a:r>
          </a:p>
          <a:p>
            <a:pPr marL="609592" lvl="1" indent="-380993">
              <a:spcBef>
                <a:spcPts val="0"/>
              </a:spcBef>
            </a:pPr>
            <a:r>
              <a:rPr lang="en-US" sz="1600" dirty="0">
                <a:latin typeface="IBM Plex Sans" panose="020B0503050203000203" pitchFamily="34" charset="0"/>
              </a:rPr>
              <a:t>Optimize Oracle licensing to provide reduced TCO, lower than any hyperscale cloud environment</a:t>
            </a:r>
          </a:p>
          <a:p>
            <a:pPr marL="380993" indent="-380993">
              <a:spcBef>
                <a:spcPts val="667"/>
              </a:spcBef>
              <a:buFont typeface="Arial" panose="020B0604020202020204" pitchFamily="34" charset="0"/>
              <a:buChar char="•"/>
            </a:pPr>
            <a:r>
              <a:rPr lang="en-US" sz="1600" dirty="0">
                <a:latin typeface="IBM Plex Sans" panose="020B0503050203000203" pitchFamily="34" charset="0"/>
              </a:rPr>
              <a:t>Full support for Oracle Database, RAC, Fusion Middleware, Applications</a:t>
            </a:r>
          </a:p>
          <a:p>
            <a:pPr marL="380993" indent="-380993">
              <a:spcBef>
                <a:spcPts val="667"/>
              </a:spcBef>
              <a:buFont typeface="Arial" panose="020B0604020202020204" pitchFamily="34" charset="0"/>
              <a:buChar char="•"/>
            </a:pPr>
            <a:r>
              <a:rPr lang="en-US" sz="1600" dirty="0">
                <a:latin typeface="IBM Plex Sans" panose="020B0503050203000203" pitchFamily="34" charset="0"/>
              </a:rPr>
              <a:t>Highest off-prem scalable Oracle DB Single Instance capability</a:t>
            </a:r>
          </a:p>
          <a:p>
            <a:pPr marL="380993" indent="-380993">
              <a:spcBef>
                <a:spcPts val="667"/>
              </a:spcBef>
              <a:buFont typeface="Arial" panose="020B0604020202020204" pitchFamily="34" charset="0"/>
              <a:buChar char="•"/>
            </a:pPr>
            <a:r>
              <a:rPr lang="en-US" sz="1600" dirty="0">
                <a:latin typeface="IBM Plex Sans" panose="020B0503050203000203" pitchFamily="34" charset="0"/>
              </a:rPr>
              <a:t>Superior storage resiliency, enterprise class platform with all flash NVM-E enabled network storage</a:t>
            </a:r>
          </a:p>
        </p:txBody>
      </p:sp>
      <p:sp>
        <p:nvSpPr>
          <p:cNvPr id="2" name="Content Placeholder 1"/>
          <p:cNvSpPr>
            <a:spLocks noGrp="1"/>
          </p:cNvSpPr>
          <p:nvPr>
            <p:ph sz="quarter" idx="17"/>
          </p:nvPr>
        </p:nvSpPr>
        <p:spPr>
          <a:xfrm>
            <a:off x="6089042" y="1"/>
            <a:ext cx="3131999" cy="3426885"/>
          </a:xfrm>
          <a:solidFill>
            <a:schemeClr val="accent1"/>
          </a:solidFill>
        </p:spPr>
        <p:txBody>
          <a:bodyPr/>
          <a:lstStyle/>
          <a:p>
            <a:r>
              <a:rPr lang="en-US" dirty="0">
                <a:solidFill>
                  <a:schemeClr val="bg1"/>
                </a:solidFill>
                <a:latin typeface="IBM Plex Sans" panose="020B0503050203000203" pitchFamily="34" charset="0"/>
              </a:rPr>
              <a:t>Run the same Oracle certified solution off-premises as you currently use on-premises </a:t>
            </a:r>
          </a:p>
        </p:txBody>
      </p:sp>
      <p:sp>
        <p:nvSpPr>
          <p:cNvPr id="3" name="Content Placeholder 2"/>
          <p:cNvSpPr>
            <a:spLocks noGrp="1"/>
          </p:cNvSpPr>
          <p:nvPr>
            <p:ph sz="quarter" idx="18"/>
          </p:nvPr>
        </p:nvSpPr>
        <p:spPr>
          <a:xfrm>
            <a:off x="9122590" y="1"/>
            <a:ext cx="3060000" cy="3429000"/>
          </a:xfrm>
          <a:solidFill>
            <a:srgbClr val="001D6C"/>
          </a:solidFill>
        </p:spPr>
        <p:txBody>
          <a:bodyPr/>
          <a:lstStyle/>
          <a:p>
            <a:r>
              <a:rPr lang="en-US" dirty="0">
                <a:solidFill>
                  <a:schemeClr val="bg1"/>
                </a:solidFill>
                <a:latin typeface="IBM Plex Sans" panose="020B0503050203000203" pitchFamily="34" charset="0"/>
              </a:rPr>
              <a:t>Enterprise class scalability, reliability, performance with best-in-class TCO leveraging Oracle hard partitioning</a:t>
            </a:r>
          </a:p>
        </p:txBody>
      </p:sp>
      <p:sp>
        <p:nvSpPr>
          <p:cNvPr id="4" name="Content Placeholder 3"/>
          <p:cNvSpPr>
            <a:spLocks noGrp="1"/>
          </p:cNvSpPr>
          <p:nvPr>
            <p:ph sz="quarter" idx="19"/>
          </p:nvPr>
        </p:nvSpPr>
        <p:spPr>
          <a:xfrm>
            <a:off x="6096000" y="3426886"/>
            <a:ext cx="6096000" cy="3431116"/>
          </a:xfrm>
          <a:solidFill>
            <a:schemeClr val="accent2"/>
          </a:solidFill>
        </p:spPr>
        <p:txBody>
          <a:bodyPr/>
          <a:lstStyle/>
          <a:p>
            <a:r>
              <a:rPr lang="en-US" dirty="0">
                <a:solidFill>
                  <a:schemeClr val="bg1"/>
                </a:solidFill>
                <a:latin typeface="IBM Plex Sans" panose="020B0503050203000203" pitchFamily="34" charset="0"/>
              </a:rPr>
              <a:t>All Oracle-on-Power offerings:</a:t>
            </a:r>
          </a:p>
          <a:p>
            <a:pPr>
              <a:spcBef>
                <a:spcPts val="1200"/>
              </a:spcBef>
            </a:pPr>
            <a:r>
              <a:rPr lang="en-US" dirty="0">
                <a:solidFill>
                  <a:schemeClr val="bg1"/>
                </a:solidFill>
                <a:latin typeface="IBM Plex Sans" panose="020B0503050203000203" pitchFamily="34" charset="0"/>
              </a:rPr>
              <a:t>Oracle Database		PeopleSoft</a:t>
            </a:r>
          </a:p>
          <a:p>
            <a:pPr>
              <a:spcBef>
                <a:spcPts val="1200"/>
              </a:spcBef>
            </a:pPr>
            <a:r>
              <a:rPr lang="en-US" dirty="0">
                <a:solidFill>
                  <a:schemeClr val="bg1"/>
                </a:solidFill>
                <a:latin typeface="IBM Plex Sans" panose="020B0503050203000203" pitchFamily="34" charset="0"/>
              </a:rPr>
              <a:t>Oracle RAC		Siebel</a:t>
            </a:r>
          </a:p>
          <a:p>
            <a:pPr>
              <a:spcBef>
                <a:spcPts val="1200"/>
              </a:spcBef>
            </a:pPr>
            <a:r>
              <a:rPr lang="en-US" dirty="0" err="1">
                <a:solidFill>
                  <a:schemeClr val="bg1"/>
                </a:solidFill>
                <a:latin typeface="IBM Plex Sans" panose="020B0503050203000203" pitchFamily="34" charset="0"/>
              </a:rPr>
              <a:t>GoldenGate</a:t>
            </a:r>
            <a:r>
              <a:rPr lang="en-US" dirty="0">
                <a:solidFill>
                  <a:schemeClr val="bg1"/>
                </a:solidFill>
                <a:latin typeface="IBM Plex Sans" panose="020B0503050203000203" pitchFamily="34" charset="0"/>
              </a:rPr>
              <a:t>		Oracle Retail</a:t>
            </a:r>
          </a:p>
          <a:p>
            <a:pPr>
              <a:spcBef>
                <a:spcPts val="1200"/>
              </a:spcBef>
            </a:pPr>
            <a:r>
              <a:rPr lang="en-US" dirty="0">
                <a:solidFill>
                  <a:schemeClr val="bg1"/>
                </a:solidFill>
                <a:latin typeface="IBM Plex Sans" panose="020B0503050203000203" pitchFamily="34" charset="0"/>
              </a:rPr>
              <a:t>E-Business Suite		FLEXCUBE</a:t>
            </a:r>
          </a:p>
          <a:p>
            <a:pPr>
              <a:spcBef>
                <a:spcPts val="1200"/>
              </a:spcBef>
            </a:pPr>
            <a:r>
              <a:rPr lang="en-US" dirty="0">
                <a:solidFill>
                  <a:schemeClr val="bg1"/>
                </a:solidFill>
                <a:latin typeface="IBM Plex Sans" panose="020B0503050203000203" pitchFamily="34" charset="0"/>
              </a:rPr>
              <a:t>JD Edwards World and EnterpriseOne</a:t>
            </a:r>
          </a:p>
          <a:p>
            <a:pPr>
              <a:spcBef>
                <a:spcPts val="1200"/>
              </a:spcBef>
            </a:pPr>
            <a:r>
              <a:rPr lang="en-US" dirty="0">
                <a:solidFill>
                  <a:schemeClr val="bg1"/>
                </a:solidFill>
                <a:latin typeface="IBM Plex Sans" panose="020B0503050203000203" pitchFamily="34" charset="0"/>
              </a:rPr>
              <a:t>… CC&amp;B, BRM, MDM, Commerce, OEM, et al.</a:t>
            </a:r>
          </a:p>
          <a:p>
            <a:endParaRPr lang="en-US" dirty="0">
              <a:solidFill>
                <a:schemeClr val="bg1"/>
              </a:solidFill>
              <a:latin typeface="IBM Plex Sans" panose="020B0503050203000203" pitchFamily="34" charset="0"/>
            </a:endParaRPr>
          </a:p>
        </p:txBody>
      </p:sp>
      <p:sp>
        <p:nvSpPr>
          <p:cNvPr id="6" name="Slide Number Placeholder">
            <a:extLst>
              <a:ext uri="{FF2B5EF4-FFF2-40B4-BE49-F238E27FC236}">
                <a16:creationId xmlns:a16="http://schemas.microsoft.com/office/drawing/2014/main" id="{167719BF-BC2C-2840-39C1-37A859D8268E}"/>
              </a:ext>
            </a:extLst>
          </p:cNvPr>
          <p:cNvSpPr>
            <a:spLocks noGrp="1"/>
          </p:cNvSpPr>
          <p:nvPr>
            <p:ph type="sldNum" sz="quarter" idx="11"/>
          </p:nvPr>
        </p:nvSpPr>
        <p:spPr>
          <a:xfrm>
            <a:off x="9448802" y="6400800"/>
            <a:ext cx="2438309" cy="222250"/>
          </a:xfrm>
        </p:spPr>
        <p:txBody>
          <a:bodyPr/>
          <a:lstStyle/>
          <a:p>
            <a:pPr defTabSz="914628">
              <a:defRPr/>
            </a:pPr>
            <a:fld id="{59395FB3-9C97-154F-86B2-7E381B951268}" type="slidenum">
              <a:rPr lang="en-US">
                <a:solidFill>
                  <a:srgbClr val="000000"/>
                </a:solidFill>
                <a:latin typeface="IBM Plex Sans" panose="020B0503050203000203" pitchFamily="34" charset="0"/>
              </a:rPr>
              <a:pPr defTabSz="914628">
                <a:defRPr/>
              </a:pPr>
              <a:t>1</a:t>
            </a:fld>
            <a:endParaRPr lang="en-US">
              <a:solidFill>
                <a:srgbClr val="000000"/>
              </a:solidFill>
              <a:latin typeface="IBM Plex Sans" panose="020B0503050203000203" pitchFamily="34" charset="0"/>
            </a:endParaRPr>
          </a:p>
        </p:txBody>
      </p:sp>
      <p:sp>
        <p:nvSpPr>
          <p:cNvPr id="9" name="Footer Placeholder 2">
            <a:extLst>
              <a:ext uri="{FF2B5EF4-FFF2-40B4-BE49-F238E27FC236}">
                <a16:creationId xmlns:a16="http://schemas.microsoft.com/office/drawing/2014/main" id="{D3149F5F-6014-2B9D-7F94-9625BB9F533F}"/>
              </a:ext>
            </a:extLst>
          </p:cNvPr>
          <p:cNvSpPr txBox="1"/>
          <p:nvPr/>
        </p:nvSpPr>
        <p:spPr>
          <a:xfrm>
            <a:off x="304890" y="6453443"/>
            <a:ext cx="2204796"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9266">
              <a:defRPr sz="1600">
                <a:solidFill>
                  <a:srgbClr val="000000"/>
                </a:solidFill>
                <a:latin typeface="+mj-lt"/>
                <a:ea typeface="+mj-ea"/>
                <a:cs typeface="+mj-cs"/>
                <a:sym typeface="IBM Plex Sans"/>
              </a:defRPr>
            </a:lvl1pPr>
          </a:lstStyle>
          <a:p>
            <a:pPr defTabSz="914617" hangingPunct="0"/>
            <a:r>
              <a:rPr sz="800" kern="0">
                <a:latin typeface="IBM Plex Sans" panose="020B0503050203000203" pitchFamily="34" charset="0"/>
              </a:rPr>
              <a:t>Power Virtual Server/ © 202</a:t>
            </a:r>
            <a:r>
              <a:rPr lang="en-US" sz="800" kern="0">
                <a:latin typeface="IBM Plex Sans" panose="020B0503050203000203" pitchFamily="34" charset="0"/>
              </a:rPr>
              <a:t>4</a:t>
            </a:r>
            <a:r>
              <a:rPr sz="800" kern="0">
                <a:latin typeface="IBM Plex Sans" panose="020B0503050203000203" pitchFamily="34" charset="0"/>
              </a:rPr>
              <a:t> IBM Corporation</a:t>
            </a:r>
          </a:p>
        </p:txBody>
      </p:sp>
    </p:spTree>
    <p:extLst>
      <p:ext uri="{BB962C8B-B14F-4D97-AF65-F5344CB8AC3E}">
        <p14:creationId xmlns:p14="http://schemas.microsoft.com/office/powerpoint/2010/main" val="243423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79B77976-2E46-85F5-FCEB-DCD7F9FC6AB3}"/>
              </a:ext>
            </a:extLst>
          </p:cNvPr>
          <p:cNvCxnSpPr>
            <a:cxnSpLocks/>
          </p:cNvCxnSpPr>
          <p:nvPr/>
        </p:nvCxnSpPr>
        <p:spPr bwMode="auto">
          <a:xfrm flipV="1">
            <a:off x="2122041" y="1549899"/>
            <a:ext cx="3148459" cy="1248"/>
          </a:xfrm>
          <a:prstGeom prst="straightConnector1">
            <a:avLst/>
          </a:prstGeom>
          <a:ln w="19050">
            <a:solidFill>
              <a:schemeClr val="tx1"/>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65BC1E5-80DE-CA15-DA37-40AE69AAB807}"/>
              </a:ext>
            </a:extLst>
          </p:cNvPr>
          <p:cNvCxnSpPr>
            <a:cxnSpLocks/>
          </p:cNvCxnSpPr>
          <p:nvPr/>
        </p:nvCxnSpPr>
        <p:spPr bwMode="auto">
          <a:xfrm>
            <a:off x="3630507" y="1626730"/>
            <a:ext cx="0" cy="4556813"/>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C62656A-30F2-C2A3-B22D-1BACD772C4C9}"/>
              </a:ext>
            </a:extLst>
          </p:cNvPr>
          <p:cNvCxnSpPr>
            <a:cxnSpLocks/>
          </p:cNvCxnSpPr>
          <p:nvPr/>
        </p:nvCxnSpPr>
        <p:spPr bwMode="auto">
          <a:xfrm>
            <a:off x="7721599" y="1604941"/>
            <a:ext cx="17292" cy="45786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44A46CB-24A1-D848-C737-183FD8A332AF}"/>
              </a:ext>
            </a:extLst>
          </p:cNvPr>
          <p:cNvSpPr txBox="1"/>
          <p:nvPr/>
        </p:nvSpPr>
        <p:spPr>
          <a:xfrm>
            <a:off x="595777" y="1716836"/>
            <a:ext cx="2319866" cy="1026628"/>
          </a:xfrm>
          <a:prstGeom prst="rect">
            <a:avLst/>
          </a:prstGeom>
          <a:noFill/>
        </p:spPr>
        <p:txBody>
          <a:bodyPr wrap="none" rtlCol="0">
            <a:spAutoFit/>
          </a:bodyPr>
          <a:lstStyle/>
          <a:p>
            <a:pPr marL="187325" indent="-187325" defTabSz="914621">
              <a:lnSpc>
                <a:spcPct val="150000"/>
              </a:lnSpc>
              <a:buFont typeface="Arial" panose="020B0604020202020204" pitchFamily="34" charset="0"/>
              <a:buChar char="•"/>
            </a:pPr>
            <a:r>
              <a:rPr lang="fr-FR" sz="1400" dirty="0" err="1">
                <a:solidFill>
                  <a:srgbClr val="000000"/>
                </a:solidFill>
                <a:latin typeface="IBM Plex Sans" panose="020B0503050203000203" pitchFamily="34" charset="0"/>
              </a:rPr>
              <a:t>Dedicated</a:t>
            </a:r>
            <a:r>
              <a:rPr lang="fr-FR" sz="1400" dirty="0">
                <a:solidFill>
                  <a:srgbClr val="000000"/>
                </a:solidFill>
                <a:latin typeface="IBM Plex Sans" panose="020B0503050203000203" pitchFamily="34" charset="0"/>
              </a:rPr>
              <a:t> </a:t>
            </a:r>
            <a:r>
              <a:rPr lang="fr-FR" sz="1400" dirty="0" err="1">
                <a:solidFill>
                  <a:srgbClr val="000000"/>
                </a:solidFill>
                <a:latin typeface="IBM Plex Sans" panose="020B0503050203000203" pitchFamily="34" charset="0"/>
              </a:rPr>
              <a:t>Cores</a:t>
            </a:r>
            <a:r>
              <a:rPr lang="fr-FR" sz="1400" dirty="0">
                <a:solidFill>
                  <a:srgbClr val="000000"/>
                </a:solidFill>
                <a:latin typeface="IBM Plex Sans" panose="020B0503050203000203" pitchFamily="34" charset="0"/>
              </a:rPr>
              <a:t>	</a:t>
            </a:r>
          </a:p>
          <a:p>
            <a:pPr marL="187325" indent="-187325" defTabSz="914621">
              <a:lnSpc>
                <a:spcPct val="150000"/>
              </a:lnSpc>
              <a:buFont typeface="Arial" panose="020B0604020202020204" pitchFamily="34" charset="0"/>
              <a:buChar char="•"/>
            </a:pPr>
            <a:r>
              <a:rPr lang="fr-FR" sz="1400" dirty="0" err="1">
                <a:solidFill>
                  <a:srgbClr val="000000"/>
                </a:solidFill>
                <a:latin typeface="IBM Plex Sans" panose="020B0503050203000203" pitchFamily="34" charset="0"/>
              </a:rPr>
              <a:t>Shared</a:t>
            </a:r>
            <a:r>
              <a:rPr lang="fr-FR" sz="1400" dirty="0">
                <a:solidFill>
                  <a:srgbClr val="000000"/>
                </a:solidFill>
                <a:latin typeface="IBM Plex Sans" panose="020B0503050203000203" pitchFamily="34" charset="0"/>
              </a:rPr>
              <a:t> </a:t>
            </a:r>
            <a:r>
              <a:rPr lang="fr-FR" sz="1400" dirty="0" err="1">
                <a:solidFill>
                  <a:srgbClr val="000000"/>
                </a:solidFill>
                <a:latin typeface="IBM Plex Sans" panose="020B0503050203000203" pitchFamily="34" charset="0"/>
              </a:rPr>
              <a:t>Capped</a:t>
            </a:r>
            <a:r>
              <a:rPr lang="fr-FR" sz="1400" dirty="0">
                <a:solidFill>
                  <a:srgbClr val="000000"/>
                </a:solidFill>
                <a:latin typeface="IBM Plex Sans" panose="020B0503050203000203" pitchFamily="34" charset="0"/>
              </a:rPr>
              <a:t> LPAR</a:t>
            </a:r>
          </a:p>
          <a:p>
            <a:pPr marL="187325" indent="-187325" defTabSz="914621">
              <a:lnSpc>
                <a:spcPct val="150000"/>
              </a:lnSpc>
              <a:buFont typeface="Arial" panose="020B0604020202020204" pitchFamily="34" charset="0"/>
              <a:buChar char="•"/>
            </a:pPr>
            <a:r>
              <a:rPr lang="fr-FR" sz="1400" dirty="0" err="1">
                <a:solidFill>
                  <a:srgbClr val="000000"/>
                </a:solidFill>
                <a:latin typeface="IBM Plex Sans" panose="020B0503050203000203" pitchFamily="34" charset="0"/>
              </a:rPr>
              <a:t>Shared</a:t>
            </a:r>
            <a:r>
              <a:rPr lang="fr-FR" sz="1400" dirty="0">
                <a:solidFill>
                  <a:srgbClr val="000000"/>
                </a:solidFill>
                <a:latin typeface="IBM Plex Sans" panose="020B0503050203000203" pitchFamily="34" charset="0"/>
              </a:rPr>
              <a:t> Uncapped LPAR</a:t>
            </a:r>
            <a:endParaRPr lang="en-US" sz="1400" dirty="0">
              <a:solidFill>
                <a:srgbClr val="000000"/>
              </a:solidFill>
              <a:latin typeface="IBM Plex Sans" panose="020B0503050203000203" pitchFamily="34" charset="0"/>
            </a:endParaRPr>
          </a:p>
        </p:txBody>
      </p:sp>
      <p:sp>
        <p:nvSpPr>
          <p:cNvPr id="12" name="TextBox 11">
            <a:extLst>
              <a:ext uri="{FF2B5EF4-FFF2-40B4-BE49-F238E27FC236}">
                <a16:creationId xmlns:a16="http://schemas.microsoft.com/office/drawing/2014/main" id="{22F4BEEF-C7AF-206E-B634-80A839EE7C76}"/>
              </a:ext>
            </a:extLst>
          </p:cNvPr>
          <p:cNvSpPr txBox="1"/>
          <p:nvPr/>
        </p:nvSpPr>
        <p:spPr>
          <a:xfrm>
            <a:off x="3726299" y="1716836"/>
            <a:ext cx="3899508" cy="1792798"/>
          </a:xfrm>
          <a:prstGeom prst="rect">
            <a:avLst/>
          </a:prstGeom>
          <a:noFill/>
        </p:spPr>
        <p:txBody>
          <a:bodyPr wrap="square" rtlCol="0">
            <a:spAutoFit/>
          </a:bodyPr>
          <a:lstStyle/>
          <a:p>
            <a:pPr marL="187325" indent="-187325" defTabSz="914621">
              <a:spcBef>
                <a:spcPts val="1467"/>
              </a:spcBef>
              <a:buFont typeface="Arial" panose="020B0604020202020204" pitchFamily="34" charset="0"/>
              <a:buChar char="•"/>
            </a:pPr>
            <a:r>
              <a:rPr lang="en-US" sz="1400" dirty="0">
                <a:solidFill>
                  <a:srgbClr val="000000"/>
                </a:solidFill>
                <a:latin typeface="IBM Plex Sans" panose="020B0503050203000203" pitchFamily="34" charset="0"/>
              </a:rPr>
              <a:t>Reserved capacity at single core granularities with no oversubscription of capacity across SPPs</a:t>
            </a:r>
          </a:p>
          <a:p>
            <a:pPr marL="187325" indent="-187325" defTabSz="914621">
              <a:buFont typeface="Arial" panose="020B0604020202020204" pitchFamily="34" charset="0"/>
              <a:buChar char="•"/>
            </a:pPr>
            <a:endParaRPr lang="en-US" sz="1400" dirty="0">
              <a:solidFill>
                <a:srgbClr val="000000"/>
              </a:solidFill>
              <a:latin typeface="IBM Plex Sans" panose="020B0503050203000203" pitchFamily="34" charset="0"/>
            </a:endParaRPr>
          </a:p>
          <a:p>
            <a:pPr marL="187325" indent="-187325" defTabSz="914621">
              <a:buFont typeface="Arial" panose="020B0604020202020204" pitchFamily="34" charset="0"/>
              <a:buChar char="•"/>
            </a:pPr>
            <a:r>
              <a:rPr lang="en-US" sz="1400" dirty="0">
                <a:solidFill>
                  <a:srgbClr val="000000"/>
                </a:solidFill>
                <a:latin typeface="IBM Plex Sans" panose="020B0503050203000203" pitchFamily="34" charset="0"/>
              </a:rPr>
              <a:t>Pool-based  deployment and resource control for simpler workload management</a:t>
            </a:r>
          </a:p>
          <a:p>
            <a:pPr marL="228594" indent="-228594" defTabSz="914621">
              <a:spcBef>
                <a:spcPts val="1467"/>
              </a:spcBef>
              <a:buFont typeface="Arial" panose="020B0604020202020204" pitchFamily="34" charset="0"/>
              <a:buChar char="•"/>
            </a:pPr>
            <a:endParaRPr lang="en-US" sz="1400" dirty="0">
              <a:solidFill>
                <a:srgbClr val="000000"/>
              </a:solidFill>
              <a:latin typeface="IBM Plex Sans Light"/>
              <a:ea typeface="Arial" charset="0"/>
              <a:cs typeface="Arial" charset="0"/>
            </a:endParaRPr>
          </a:p>
        </p:txBody>
      </p:sp>
      <p:sp>
        <p:nvSpPr>
          <p:cNvPr id="15" name="TextBox 14">
            <a:extLst>
              <a:ext uri="{FF2B5EF4-FFF2-40B4-BE49-F238E27FC236}">
                <a16:creationId xmlns:a16="http://schemas.microsoft.com/office/drawing/2014/main" id="{760FA9C9-2E77-0F5E-2CFB-B8A3F7B09A21}"/>
              </a:ext>
            </a:extLst>
          </p:cNvPr>
          <p:cNvSpPr txBox="1"/>
          <p:nvPr/>
        </p:nvSpPr>
        <p:spPr>
          <a:xfrm>
            <a:off x="7791979" y="1716836"/>
            <a:ext cx="3880971" cy="1744580"/>
          </a:xfrm>
          <a:prstGeom prst="rect">
            <a:avLst/>
          </a:prstGeom>
          <a:noFill/>
        </p:spPr>
        <p:txBody>
          <a:bodyPr wrap="square">
            <a:spAutoFit/>
          </a:bodyPr>
          <a:lstStyle/>
          <a:p>
            <a:pPr marL="187325" indent="-187325" defTabSz="914621">
              <a:buFont typeface="Arial" panose="020B0604020202020204" pitchFamily="34" charset="0"/>
              <a:buChar char="•"/>
            </a:pPr>
            <a:r>
              <a:rPr lang="en-US" sz="1400" dirty="0">
                <a:solidFill>
                  <a:srgbClr val="000000"/>
                </a:solidFill>
                <a:latin typeface="IBM Plex Sans" panose="020B0503050203000203" pitchFamily="34" charset="0"/>
              </a:rPr>
              <a:t>Exclusive use (all cores and memory available for use)</a:t>
            </a:r>
          </a:p>
          <a:p>
            <a:pPr marL="187325" indent="-187325" defTabSz="914621">
              <a:spcBef>
                <a:spcPts val="600"/>
              </a:spcBef>
              <a:buFont typeface="Arial" panose="020B0604020202020204" pitchFamily="34" charset="0"/>
              <a:buChar char="•"/>
            </a:pPr>
            <a:r>
              <a:rPr lang="en-US" sz="1400" dirty="0">
                <a:solidFill>
                  <a:srgbClr val="000000"/>
                </a:solidFill>
                <a:latin typeface="IBM Plex Sans" panose="020B0503050203000203" pitchFamily="34" charset="0"/>
              </a:rPr>
              <a:t>Same flexibility as on-premise Power deployments</a:t>
            </a:r>
          </a:p>
          <a:p>
            <a:pPr marL="187325" indent="-187325" defTabSz="914621">
              <a:spcBef>
                <a:spcPts val="600"/>
              </a:spcBef>
              <a:buFont typeface="Arial" panose="020B0604020202020204" pitchFamily="34" charset="0"/>
              <a:buChar char="•"/>
            </a:pPr>
            <a:r>
              <a:rPr lang="en-US" sz="1400" dirty="0">
                <a:solidFill>
                  <a:srgbClr val="000000"/>
                </a:solidFill>
                <a:latin typeface="IBM Plex Sans" panose="020B0503050203000203" pitchFamily="34" charset="0"/>
              </a:rPr>
              <a:t>Multiple shared processor pools for SW Licensing capping</a:t>
            </a:r>
          </a:p>
          <a:p>
            <a:pPr defTabSz="914621">
              <a:lnSpc>
                <a:spcPct val="150000"/>
              </a:lnSpc>
            </a:pPr>
            <a:endParaRPr lang="en-US" sz="1000" dirty="0">
              <a:solidFill>
                <a:srgbClr val="000000"/>
              </a:solidFill>
              <a:latin typeface="IBM Plex Sans Light"/>
            </a:endParaRPr>
          </a:p>
        </p:txBody>
      </p:sp>
      <p:sp>
        <p:nvSpPr>
          <p:cNvPr id="17" name="TextBox 16">
            <a:extLst>
              <a:ext uri="{FF2B5EF4-FFF2-40B4-BE49-F238E27FC236}">
                <a16:creationId xmlns:a16="http://schemas.microsoft.com/office/drawing/2014/main" id="{853C0636-C5FE-37EB-50BC-806C807D9B2A}"/>
              </a:ext>
            </a:extLst>
          </p:cNvPr>
          <p:cNvSpPr txBox="1"/>
          <p:nvPr/>
        </p:nvSpPr>
        <p:spPr>
          <a:xfrm>
            <a:off x="303593" y="3643970"/>
            <a:ext cx="2839565" cy="297454"/>
          </a:xfrm>
          <a:prstGeom prst="rect">
            <a:avLst/>
          </a:prstGeom>
          <a:noFill/>
        </p:spPr>
        <p:txBody>
          <a:bodyPr wrap="square">
            <a:spAutoFit/>
          </a:bodyPr>
          <a:lstStyle/>
          <a:p>
            <a:pPr algn="ctr" defTabSz="914621"/>
            <a:r>
              <a:rPr lang="en-US" sz="1333" dirty="0">
                <a:solidFill>
                  <a:srgbClr val="A56EFF"/>
                </a:solidFill>
                <a:latin typeface="IBM Plex Sans" panose="020B0503050203000203" pitchFamily="34" charset="0"/>
              </a:rPr>
              <a:t>Core-to-vCPU ratio of 1:1</a:t>
            </a:r>
          </a:p>
        </p:txBody>
      </p:sp>
      <p:sp>
        <p:nvSpPr>
          <p:cNvPr id="18" name="TextBox 17">
            <a:extLst>
              <a:ext uri="{FF2B5EF4-FFF2-40B4-BE49-F238E27FC236}">
                <a16:creationId xmlns:a16="http://schemas.microsoft.com/office/drawing/2014/main" id="{C5B347B9-71BF-778F-DFCE-B93076534196}"/>
              </a:ext>
            </a:extLst>
          </p:cNvPr>
          <p:cNvSpPr txBox="1"/>
          <p:nvPr/>
        </p:nvSpPr>
        <p:spPr>
          <a:xfrm>
            <a:off x="8112844" y="3633647"/>
            <a:ext cx="3464253" cy="307777"/>
          </a:xfrm>
          <a:prstGeom prst="rect">
            <a:avLst/>
          </a:prstGeom>
          <a:noFill/>
        </p:spPr>
        <p:txBody>
          <a:bodyPr wrap="square">
            <a:spAutoFit/>
          </a:bodyPr>
          <a:lstStyle/>
          <a:p>
            <a:pPr algn="ctr" defTabSz="914621"/>
            <a:r>
              <a:rPr lang="en-US" sz="1400" dirty="0">
                <a:solidFill>
                  <a:srgbClr val="A56EFF"/>
                </a:solidFill>
                <a:latin typeface="IBM Plex Sans" panose="020B0503050203000203" pitchFamily="34" charset="0"/>
              </a:rPr>
              <a:t>Core-to-vCPU ratio of 1:20</a:t>
            </a:r>
          </a:p>
        </p:txBody>
      </p:sp>
      <p:sp>
        <p:nvSpPr>
          <p:cNvPr id="20" name="TextBox 19">
            <a:extLst>
              <a:ext uri="{FF2B5EF4-FFF2-40B4-BE49-F238E27FC236}">
                <a16:creationId xmlns:a16="http://schemas.microsoft.com/office/drawing/2014/main" id="{DF281875-B0B0-426C-B0ED-01D9214C7844}"/>
              </a:ext>
            </a:extLst>
          </p:cNvPr>
          <p:cNvSpPr txBox="1"/>
          <p:nvPr/>
        </p:nvSpPr>
        <p:spPr>
          <a:xfrm>
            <a:off x="386427" y="4537262"/>
            <a:ext cx="3074304" cy="1261884"/>
          </a:xfrm>
          <a:prstGeom prst="rect">
            <a:avLst/>
          </a:prstGeom>
          <a:noFill/>
        </p:spPr>
        <p:txBody>
          <a:bodyPr wrap="square" lIns="121920" tIns="121920" rIns="121920" bIns="121920" rtlCol="0">
            <a:spAutoFit/>
          </a:bodyPr>
          <a:lstStyle/>
          <a:p>
            <a:pPr marL="138113" indent="-138113" defTabSz="914621">
              <a:spcBef>
                <a:spcPts val="600"/>
              </a:spcBef>
              <a:buFont typeface="Arial" panose="020B0604020202020204" pitchFamily="34" charset="0"/>
              <a:buChar char="•"/>
            </a:pPr>
            <a:r>
              <a:rPr lang="en-US" sz="1400" dirty="0">
                <a:solidFill>
                  <a:srgbClr val="000000"/>
                </a:solidFill>
                <a:latin typeface="IBM Plex Sans" panose="020B0503050203000203" pitchFamily="34" charset="0"/>
              </a:rPr>
              <a:t>Test / Dev environments </a:t>
            </a:r>
          </a:p>
          <a:p>
            <a:pPr marL="138113" indent="-138113" defTabSz="914621">
              <a:spcBef>
                <a:spcPts val="600"/>
              </a:spcBef>
              <a:buFont typeface="Arial" panose="020B0604020202020204" pitchFamily="34" charset="0"/>
              <a:buChar char="•"/>
            </a:pPr>
            <a:r>
              <a:rPr lang="en-US" sz="1400" dirty="0">
                <a:solidFill>
                  <a:srgbClr val="000000"/>
                </a:solidFill>
                <a:latin typeface="IBM Plex Sans" panose="020B0503050203000203" pitchFamily="34" charset="0"/>
              </a:rPr>
              <a:t>1st production environments</a:t>
            </a:r>
          </a:p>
          <a:p>
            <a:pPr marL="138113" indent="-138113" defTabSz="914621">
              <a:spcBef>
                <a:spcPts val="600"/>
              </a:spcBef>
              <a:buFont typeface="Arial" panose="020B0604020202020204" pitchFamily="34" charset="0"/>
              <a:buChar char="•"/>
            </a:pPr>
            <a:r>
              <a:rPr lang="en-US" sz="1400" dirty="0">
                <a:solidFill>
                  <a:srgbClr val="000000"/>
                </a:solidFill>
                <a:latin typeface="IBM Plex Sans" panose="020B0503050203000203" pitchFamily="34" charset="0"/>
              </a:rPr>
              <a:t>Bare-metal x86 servers / x86 VM </a:t>
            </a:r>
            <a:r>
              <a:rPr lang="en-US" sz="1400" dirty="0" err="1">
                <a:solidFill>
                  <a:srgbClr val="000000"/>
                </a:solidFill>
                <a:latin typeface="IBM Plex Sans" panose="020B0503050203000203" pitchFamily="34" charset="0"/>
              </a:rPr>
              <a:t>Hyperscaler</a:t>
            </a:r>
            <a:r>
              <a:rPr lang="en-US" sz="1400" dirty="0">
                <a:solidFill>
                  <a:srgbClr val="000000"/>
                </a:solidFill>
                <a:latin typeface="IBM Plex Sans" panose="020B0503050203000203" pitchFamily="34" charset="0"/>
              </a:rPr>
              <a:t> migration</a:t>
            </a:r>
          </a:p>
        </p:txBody>
      </p:sp>
      <p:sp>
        <p:nvSpPr>
          <p:cNvPr id="21" name="TextBox 20">
            <a:extLst>
              <a:ext uri="{FF2B5EF4-FFF2-40B4-BE49-F238E27FC236}">
                <a16:creationId xmlns:a16="http://schemas.microsoft.com/office/drawing/2014/main" id="{1C9A8DB8-A8F4-3155-8BFE-2A49304C375E}"/>
              </a:ext>
            </a:extLst>
          </p:cNvPr>
          <p:cNvSpPr txBox="1"/>
          <p:nvPr/>
        </p:nvSpPr>
        <p:spPr>
          <a:xfrm>
            <a:off x="3743592" y="4537262"/>
            <a:ext cx="3924917" cy="1692771"/>
          </a:xfrm>
          <a:prstGeom prst="rect">
            <a:avLst/>
          </a:prstGeom>
          <a:noFill/>
        </p:spPr>
        <p:txBody>
          <a:bodyPr wrap="square" lIns="121920" tIns="121920" rIns="121920" bIns="121920" rtlCol="0">
            <a:spAutoFit/>
          </a:bodyPr>
          <a:lstStyle/>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Cost Optimized Disaster Recovery </a:t>
            </a:r>
            <a:br>
              <a:rPr lang="en-US" sz="1400" dirty="0">
                <a:solidFill>
                  <a:srgbClr val="000000"/>
                </a:solidFill>
                <a:latin typeface="IBM Plex Sans" panose="020B0503050203000203" pitchFamily="34" charset="0"/>
              </a:rPr>
            </a:br>
            <a:r>
              <a:rPr lang="en-US" sz="1400" dirty="0">
                <a:solidFill>
                  <a:srgbClr val="000000"/>
                </a:solidFill>
                <a:latin typeface="IBM Plex Sans" panose="020B0503050203000203" pitchFamily="34" charset="0"/>
              </a:rPr>
              <a:t>As a Service</a:t>
            </a:r>
          </a:p>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Reduced Oracle S/W licensing costs by optimizing &amp; limiting processor core usage</a:t>
            </a:r>
          </a:p>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Oracle Database Consolidation Starter </a:t>
            </a:r>
            <a:br>
              <a:rPr lang="en-US" sz="1400" dirty="0">
                <a:solidFill>
                  <a:srgbClr val="000000"/>
                </a:solidFill>
                <a:latin typeface="IBM Plex Sans" panose="020B0503050203000203" pitchFamily="34" charset="0"/>
              </a:rPr>
            </a:br>
            <a:r>
              <a:rPr lang="en-US" sz="1400" dirty="0">
                <a:solidFill>
                  <a:srgbClr val="000000"/>
                </a:solidFill>
                <a:latin typeface="IBM Plex Sans" panose="020B0503050203000203" pitchFamily="34" charset="0"/>
              </a:rPr>
              <a:t>&amp; Manual scaling </a:t>
            </a:r>
          </a:p>
        </p:txBody>
      </p:sp>
      <p:sp>
        <p:nvSpPr>
          <p:cNvPr id="22" name="TextBox 21">
            <a:extLst>
              <a:ext uri="{FF2B5EF4-FFF2-40B4-BE49-F238E27FC236}">
                <a16:creationId xmlns:a16="http://schemas.microsoft.com/office/drawing/2014/main" id="{A072A56E-2C5F-65D2-0F10-955A73D90CE9}"/>
              </a:ext>
            </a:extLst>
          </p:cNvPr>
          <p:cNvSpPr txBox="1"/>
          <p:nvPr/>
        </p:nvSpPr>
        <p:spPr>
          <a:xfrm>
            <a:off x="7817392" y="4537262"/>
            <a:ext cx="4142787" cy="2123658"/>
          </a:xfrm>
          <a:prstGeom prst="rect">
            <a:avLst/>
          </a:prstGeom>
          <a:noFill/>
        </p:spPr>
        <p:txBody>
          <a:bodyPr wrap="square" lIns="121920" tIns="121920" rIns="121920" bIns="121920" rtlCol="0">
            <a:spAutoFit/>
          </a:bodyPr>
          <a:lstStyle/>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Lift and Shift from Power on-prem </a:t>
            </a:r>
            <a:br>
              <a:rPr lang="en-US" sz="1400" dirty="0">
                <a:solidFill>
                  <a:srgbClr val="000000"/>
                </a:solidFill>
                <a:latin typeface="IBM Plex Sans" panose="020B0503050203000203" pitchFamily="34" charset="0"/>
              </a:rPr>
            </a:br>
            <a:r>
              <a:rPr lang="en-US" sz="1400" dirty="0">
                <a:solidFill>
                  <a:srgbClr val="000000"/>
                </a:solidFill>
                <a:latin typeface="IBM Plex Sans" panose="020B0503050203000203" pitchFamily="34" charset="0"/>
              </a:rPr>
              <a:t>(P8 EOS, Datacenter Exit, …) </a:t>
            </a:r>
          </a:p>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Large Oracle database consolidation </a:t>
            </a:r>
            <a:br>
              <a:rPr lang="en-US" sz="1400" dirty="0">
                <a:solidFill>
                  <a:srgbClr val="000000"/>
                </a:solidFill>
                <a:latin typeface="IBM Plex Sans" panose="020B0503050203000203" pitchFamily="34" charset="0"/>
              </a:rPr>
            </a:br>
            <a:r>
              <a:rPr lang="en-US" sz="1400" dirty="0">
                <a:solidFill>
                  <a:srgbClr val="000000"/>
                </a:solidFill>
                <a:latin typeface="IBM Plex Sans" panose="020B0503050203000203" pitchFamily="34" charset="0"/>
              </a:rPr>
              <a:t>(thx to CPU Sharing ) from x86, Power, Exadata, SPARC, and Cloud </a:t>
            </a:r>
          </a:p>
          <a:p>
            <a:pPr marL="231642" indent="-231642" defTabSz="914621">
              <a:spcBef>
                <a:spcPts val="600"/>
              </a:spcBef>
              <a:buFont typeface="System Font Regular"/>
              <a:buChar char="–"/>
            </a:pPr>
            <a:r>
              <a:rPr lang="en-US" sz="1400" dirty="0">
                <a:solidFill>
                  <a:srgbClr val="000000"/>
                </a:solidFill>
                <a:latin typeface="IBM Plex Sans" panose="020B0503050203000203" pitchFamily="34" charset="0"/>
              </a:rPr>
              <a:t>Co-locate workloads (Oracle, OpenShift, </a:t>
            </a:r>
            <a:r>
              <a:rPr lang="en-US" sz="1400" dirty="0" err="1">
                <a:solidFill>
                  <a:srgbClr val="000000"/>
                </a:solidFill>
                <a:latin typeface="IBM Plex Sans" panose="020B0503050203000203" pitchFamily="34" charset="0"/>
              </a:rPr>
              <a:t>LoP</a:t>
            </a:r>
            <a:r>
              <a:rPr lang="en-US" sz="1400" dirty="0">
                <a:solidFill>
                  <a:srgbClr val="000000"/>
                </a:solidFill>
                <a:latin typeface="IBM Plex Sans" panose="020B0503050203000203" pitchFamily="34" charset="0"/>
              </a:rPr>
              <a:t>, IBM </a:t>
            </a:r>
            <a:r>
              <a:rPr lang="en-US" sz="1400" dirty="0" err="1">
                <a:solidFill>
                  <a:srgbClr val="000000"/>
                </a:solidFill>
                <a:latin typeface="IBM Plex Sans" panose="020B0503050203000203" pitchFamily="34" charset="0"/>
              </a:rPr>
              <a:t>i</a:t>
            </a:r>
            <a:r>
              <a:rPr lang="en-US" sz="1400" dirty="0">
                <a:solidFill>
                  <a:srgbClr val="000000"/>
                </a:solidFill>
                <a:latin typeface="IBM Plex Sans" panose="020B0503050203000203" pitchFamily="34" charset="0"/>
              </a:rPr>
              <a:t>,  Applications, Database Alternatives …)</a:t>
            </a:r>
          </a:p>
          <a:p>
            <a:pPr marL="231642" indent="-231642" defTabSz="914621">
              <a:buFont typeface="System Font Regular"/>
              <a:buChar char="–"/>
            </a:pPr>
            <a:endParaRPr lang="en-US" sz="1400" dirty="0">
              <a:solidFill>
                <a:srgbClr val="000000"/>
              </a:solidFill>
              <a:latin typeface="IBM Plex Sans" panose="020B0503050203000203" pitchFamily="34" charset="0"/>
            </a:endParaRPr>
          </a:p>
        </p:txBody>
      </p:sp>
      <p:sp>
        <p:nvSpPr>
          <p:cNvPr id="23" name="TextBox 22">
            <a:extLst>
              <a:ext uri="{FF2B5EF4-FFF2-40B4-BE49-F238E27FC236}">
                <a16:creationId xmlns:a16="http://schemas.microsoft.com/office/drawing/2014/main" id="{4A8B2FF8-92FC-600E-F6D9-FEC5CF7E236C}"/>
              </a:ext>
            </a:extLst>
          </p:cNvPr>
          <p:cNvSpPr txBox="1"/>
          <p:nvPr/>
        </p:nvSpPr>
        <p:spPr>
          <a:xfrm>
            <a:off x="3904934" y="3233730"/>
            <a:ext cx="3481867" cy="707694"/>
          </a:xfrm>
          <a:prstGeom prst="rect">
            <a:avLst/>
          </a:prstGeom>
          <a:noFill/>
        </p:spPr>
        <p:txBody>
          <a:bodyPr wrap="square">
            <a:spAutoFit/>
          </a:bodyPr>
          <a:lstStyle/>
          <a:p>
            <a:pPr algn="ctr" defTabSz="914621"/>
            <a:r>
              <a:rPr lang="en-US" sz="1333" dirty="0">
                <a:solidFill>
                  <a:srgbClr val="A56EFF"/>
                </a:solidFill>
                <a:latin typeface="IBM Plex Sans" panose="020B0503050203000203" pitchFamily="34" charset="0"/>
              </a:rPr>
              <a:t>Up to 3 VPs for any EC&lt;=3 (Power10 only)</a:t>
            </a:r>
          </a:p>
          <a:p>
            <a:pPr algn="ctr" defTabSz="914621"/>
            <a:r>
              <a:rPr lang="en-US" sz="1333" dirty="0">
                <a:solidFill>
                  <a:srgbClr val="A56EFF"/>
                </a:solidFill>
                <a:latin typeface="IBM Plex Sans" panose="020B0503050203000203" pitchFamily="34" charset="0"/>
              </a:rPr>
              <a:t>Up to 2 VPs for any EC&lt;=2 (POWER9)</a:t>
            </a:r>
          </a:p>
          <a:p>
            <a:pPr algn="ctr" defTabSz="914621"/>
            <a:r>
              <a:rPr lang="en-US" sz="1333" dirty="0">
                <a:solidFill>
                  <a:srgbClr val="A56EFF"/>
                </a:solidFill>
                <a:latin typeface="IBM Plex Sans" panose="020B0503050203000203" pitchFamily="34" charset="0"/>
              </a:rPr>
              <a:t>Core-to-vCPU ratio of 1:1 when EC&gt;3</a:t>
            </a:r>
          </a:p>
        </p:txBody>
      </p:sp>
      <p:sp>
        <p:nvSpPr>
          <p:cNvPr id="31" name="TextBox 30">
            <a:extLst>
              <a:ext uri="{FF2B5EF4-FFF2-40B4-BE49-F238E27FC236}">
                <a16:creationId xmlns:a16="http://schemas.microsoft.com/office/drawing/2014/main" id="{6D6C8FB4-6E68-39AE-1A16-3A22E26BF24F}"/>
              </a:ext>
            </a:extLst>
          </p:cNvPr>
          <p:cNvSpPr txBox="1"/>
          <p:nvPr/>
        </p:nvSpPr>
        <p:spPr>
          <a:xfrm>
            <a:off x="2582270" y="1319067"/>
            <a:ext cx="2286844" cy="461665"/>
          </a:xfrm>
          <a:prstGeom prst="rect">
            <a:avLst/>
          </a:prstGeom>
          <a:solidFill>
            <a:schemeClr val="bg1"/>
          </a:solidFill>
        </p:spPr>
        <p:txBody>
          <a:bodyPr wrap="none" lIns="121920" tIns="121920" rIns="121920" bIns="121920" rtlCol="0">
            <a:spAutoFit/>
          </a:bodyPr>
          <a:lstStyle/>
          <a:p>
            <a:pPr defTabSz="914621">
              <a:spcBef>
                <a:spcPts val="1467"/>
              </a:spcBef>
            </a:pPr>
            <a:r>
              <a:rPr lang="en-US" sz="1400" dirty="0">
                <a:solidFill>
                  <a:srgbClr val="000000"/>
                </a:solidFill>
                <a:latin typeface="IBM Plex Sans" panose="020B0503050203000203" pitchFamily="34" charset="0"/>
              </a:rPr>
              <a:t>Multitenant Host solution</a:t>
            </a:r>
          </a:p>
        </p:txBody>
      </p:sp>
      <p:sp>
        <p:nvSpPr>
          <p:cNvPr id="41" name="Arrow: Down 40">
            <a:extLst>
              <a:ext uri="{FF2B5EF4-FFF2-40B4-BE49-F238E27FC236}">
                <a16:creationId xmlns:a16="http://schemas.microsoft.com/office/drawing/2014/main" id="{6B294E0B-0CFB-7BD9-6F10-309DE323CED1}"/>
              </a:ext>
            </a:extLst>
          </p:cNvPr>
          <p:cNvSpPr/>
          <p:nvPr/>
        </p:nvSpPr>
        <p:spPr bwMode="auto">
          <a:xfrm>
            <a:off x="1220399" y="4337018"/>
            <a:ext cx="792340" cy="217089"/>
          </a:xfrm>
          <a:prstGeom prst="down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a:solidFill>
                <a:srgbClr val="FFFFFF"/>
              </a:solidFill>
              <a:latin typeface="IBM Plex Sans Light"/>
            </a:endParaRPr>
          </a:p>
        </p:txBody>
      </p:sp>
      <p:sp>
        <p:nvSpPr>
          <p:cNvPr id="42" name="Arrow: Down 41">
            <a:extLst>
              <a:ext uri="{FF2B5EF4-FFF2-40B4-BE49-F238E27FC236}">
                <a16:creationId xmlns:a16="http://schemas.microsoft.com/office/drawing/2014/main" id="{546ABF89-4FCC-3465-39D3-CC61C72DFB53}"/>
              </a:ext>
            </a:extLst>
          </p:cNvPr>
          <p:cNvSpPr/>
          <p:nvPr/>
        </p:nvSpPr>
        <p:spPr bwMode="auto">
          <a:xfrm>
            <a:off x="5411554" y="4339118"/>
            <a:ext cx="792340" cy="217089"/>
          </a:xfrm>
          <a:prstGeom prst="down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a:solidFill>
                <a:srgbClr val="FFFFFF"/>
              </a:solidFill>
              <a:latin typeface="IBM Plex Sans Light"/>
            </a:endParaRPr>
          </a:p>
        </p:txBody>
      </p:sp>
      <p:sp>
        <p:nvSpPr>
          <p:cNvPr id="43" name="Arrow: Down 42">
            <a:extLst>
              <a:ext uri="{FF2B5EF4-FFF2-40B4-BE49-F238E27FC236}">
                <a16:creationId xmlns:a16="http://schemas.microsoft.com/office/drawing/2014/main" id="{E1A4F16A-26F1-A9E7-C70E-B5E7D1686CA9}"/>
              </a:ext>
            </a:extLst>
          </p:cNvPr>
          <p:cNvSpPr/>
          <p:nvPr/>
        </p:nvSpPr>
        <p:spPr bwMode="auto">
          <a:xfrm>
            <a:off x="9596397" y="4330177"/>
            <a:ext cx="792340" cy="217089"/>
          </a:xfrm>
          <a:prstGeom prst="down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a:solidFill>
                <a:srgbClr val="FFFFFF"/>
              </a:solidFill>
              <a:latin typeface="IBM Plex Sans Light"/>
            </a:endParaRPr>
          </a:p>
        </p:txBody>
      </p:sp>
      <p:grpSp>
        <p:nvGrpSpPr>
          <p:cNvPr id="16" name="Gruppieren 15">
            <a:extLst>
              <a:ext uri="{FF2B5EF4-FFF2-40B4-BE49-F238E27FC236}">
                <a16:creationId xmlns:a16="http://schemas.microsoft.com/office/drawing/2014/main" id="{4CB12D99-A09D-CEC4-F661-CB34C2E9E378}"/>
              </a:ext>
            </a:extLst>
          </p:cNvPr>
          <p:cNvGrpSpPr/>
          <p:nvPr/>
        </p:nvGrpSpPr>
        <p:grpSpPr>
          <a:xfrm>
            <a:off x="616706" y="6297843"/>
            <a:ext cx="11056244" cy="566498"/>
            <a:chOff x="616706" y="6183543"/>
            <a:chExt cx="11056244" cy="566498"/>
          </a:xfrm>
        </p:grpSpPr>
        <p:sp>
          <p:nvSpPr>
            <p:cNvPr id="19" name="TextBox 18">
              <a:extLst>
                <a:ext uri="{FF2B5EF4-FFF2-40B4-BE49-F238E27FC236}">
                  <a16:creationId xmlns:a16="http://schemas.microsoft.com/office/drawing/2014/main" id="{E496BEA6-2DE9-34EB-4C63-48AA2551BC78}"/>
                </a:ext>
              </a:extLst>
            </p:cNvPr>
            <p:cNvSpPr txBox="1"/>
            <p:nvPr/>
          </p:nvSpPr>
          <p:spPr>
            <a:xfrm>
              <a:off x="1169726" y="6226821"/>
              <a:ext cx="9908767" cy="523220"/>
            </a:xfrm>
            <a:prstGeom prst="rect">
              <a:avLst/>
            </a:prstGeom>
            <a:noFill/>
          </p:spPr>
          <p:txBody>
            <a:bodyPr wrap="square">
              <a:spAutoFit/>
            </a:bodyPr>
            <a:lstStyle/>
            <a:p>
              <a:pPr algn="ctr" defTabSz="914621"/>
              <a:r>
                <a:rPr lang="en-US" sz="1400" b="1" dirty="0">
                  <a:solidFill>
                    <a:srgbClr val="000000"/>
                  </a:solidFill>
                  <a:latin typeface="IBM Plex Sans" panose="020B0503050203000203" pitchFamily="34" charset="0"/>
                </a:rPr>
                <a:t>Consistent with Oracle's current hard partitioning guidelines, as long as LPM is not used with those LPARs running Oracle SW: </a:t>
              </a:r>
              <a:r>
                <a:rPr lang="en-US" sz="1400" b="1" dirty="0">
                  <a:solidFill>
                    <a:srgbClr val="000000"/>
                  </a:solidFill>
                  <a:latin typeface="IBM Plex Sans" panose="020B0503050203000203" pitchFamily="34" charset="0"/>
                  <a:hlinkClick r:id="rId3"/>
                </a:rPr>
                <a:t>https://www.oracle.com/assets/partitioning-070609.pdf</a:t>
              </a:r>
              <a:endParaRPr lang="en-US" sz="1400" b="1" dirty="0">
                <a:solidFill>
                  <a:srgbClr val="000000"/>
                </a:solidFill>
                <a:latin typeface="IBM Plex Sans" panose="020B0503050203000203" pitchFamily="34" charset="0"/>
              </a:endParaRPr>
            </a:p>
          </p:txBody>
        </p:sp>
        <p:sp>
          <p:nvSpPr>
            <p:cNvPr id="44" name="Arrow: Down 43">
              <a:extLst>
                <a:ext uri="{FF2B5EF4-FFF2-40B4-BE49-F238E27FC236}">
                  <a16:creationId xmlns:a16="http://schemas.microsoft.com/office/drawing/2014/main" id="{D7ADE0F5-68B7-215B-1C39-148E17FA02C6}"/>
                </a:ext>
              </a:extLst>
            </p:cNvPr>
            <p:cNvSpPr/>
            <p:nvPr/>
          </p:nvSpPr>
          <p:spPr bwMode="auto">
            <a:xfrm rot="5400000">
              <a:off x="11137297" y="6048539"/>
              <a:ext cx="400649" cy="670657"/>
            </a:xfrm>
            <a:prstGeom prst="down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a:solidFill>
                  <a:srgbClr val="FFFFFF"/>
                </a:solidFill>
                <a:latin typeface="IBM Plex Sans Light"/>
              </a:endParaRPr>
            </a:p>
          </p:txBody>
        </p:sp>
        <p:sp>
          <p:nvSpPr>
            <p:cNvPr id="45" name="Arrow: Down 44">
              <a:extLst>
                <a:ext uri="{FF2B5EF4-FFF2-40B4-BE49-F238E27FC236}">
                  <a16:creationId xmlns:a16="http://schemas.microsoft.com/office/drawing/2014/main" id="{80CE6B63-9C6A-44C9-9266-9C3D98BD1483}"/>
                </a:ext>
              </a:extLst>
            </p:cNvPr>
            <p:cNvSpPr/>
            <p:nvPr/>
          </p:nvSpPr>
          <p:spPr bwMode="auto">
            <a:xfrm rot="16200000">
              <a:off x="751710" y="6069889"/>
              <a:ext cx="400649" cy="670657"/>
            </a:xfrm>
            <a:prstGeom prst="downArrow">
              <a:avLst/>
            </a:prstGeom>
            <a:solidFill>
              <a:srgbClr val="FF000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defTabSz="1219170" fontAlgn="base">
                <a:spcBef>
                  <a:spcPct val="0"/>
                </a:spcBef>
                <a:spcAft>
                  <a:spcPct val="0"/>
                </a:spcAft>
              </a:pPr>
              <a:endParaRPr lang="en-US" sz="1867">
                <a:solidFill>
                  <a:srgbClr val="FFFFFF"/>
                </a:solidFill>
                <a:latin typeface="IBM Plex Sans Light"/>
              </a:endParaRPr>
            </a:p>
          </p:txBody>
        </p:sp>
      </p:grpSp>
      <p:sp>
        <p:nvSpPr>
          <p:cNvPr id="47" name="Rectangle 46">
            <a:extLst>
              <a:ext uri="{FF2B5EF4-FFF2-40B4-BE49-F238E27FC236}">
                <a16:creationId xmlns:a16="http://schemas.microsoft.com/office/drawing/2014/main" id="{A6AC1AC8-9879-D4DB-9CC9-EA72B572424A}"/>
              </a:ext>
            </a:extLst>
          </p:cNvPr>
          <p:cNvSpPr/>
          <p:nvPr/>
        </p:nvSpPr>
        <p:spPr bwMode="auto">
          <a:xfrm>
            <a:off x="3767453" y="931444"/>
            <a:ext cx="3755106" cy="337851"/>
          </a:xfrm>
          <a:prstGeom prst="rect">
            <a:avLst/>
          </a:prstGeom>
          <a:solidFill>
            <a:schemeClr val="accent3">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algn="ctr" defTabSz="1219170" fontAlgn="base">
              <a:spcBef>
                <a:spcPct val="0"/>
              </a:spcBef>
              <a:spcAft>
                <a:spcPct val="0"/>
              </a:spcAft>
            </a:pPr>
            <a:r>
              <a:rPr lang="en-US" sz="2000" b="1" dirty="0">
                <a:solidFill>
                  <a:srgbClr val="000000"/>
                </a:solidFill>
                <a:latin typeface="IBM Plex Sans Light"/>
              </a:rPr>
              <a:t>Shared Processor Pool</a:t>
            </a:r>
          </a:p>
        </p:txBody>
      </p:sp>
      <p:sp>
        <p:nvSpPr>
          <p:cNvPr id="48" name="Rectangle 47">
            <a:extLst>
              <a:ext uri="{FF2B5EF4-FFF2-40B4-BE49-F238E27FC236}">
                <a16:creationId xmlns:a16="http://schemas.microsoft.com/office/drawing/2014/main" id="{45883099-9303-0576-F46D-8955E6255EAF}"/>
              </a:ext>
            </a:extLst>
          </p:cNvPr>
          <p:cNvSpPr/>
          <p:nvPr/>
        </p:nvSpPr>
        <p:spPr bwMode="auto">
          <a:xfrm>
            <a:off x="7817392" y="941195"/>
            <a:ext cx="3759705" cy="337851"/>
          </a:xfrm>
          <a:prstGeom prst="rect">
            <a:avLst/>
          </a:prstGeom>
          <a:solidFill>
            <a:schemeClr val="accent3">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algn="ctr" defTabSz="1219170" fontAlgn="base">
              <a:spcBef>
                <a:spcPct val="0"/>
              </a:spcBef>
              <a:spcAft>
                <a:spcPct val="0"/>
              </a:spcAft>
            </a:pPr>
            <a:r>
              <a:rPr lang="en-US" sz="2000" b="1" dirty="0">
                <a:solidFill>
                  <a:srgbClr val="000000"/>
                </a:solidFill>
                <a:latin typeface="IBM Plex Sans Light"/>
              </a:rPr>
              <a:t>Dedicated Host</a:t>
            </a:r>
          </a:p>
        </p:txBody>
      </p:sp>
      <p:sp>
        <p:nvSpPr>
          <p:cNvPr id="3" name="TextBox 2">
            <a:hlinkClick r:id="rId4"/>
            <a:extLst>
              <a:ext uri="{FF2B5EF4-FFF2-40B4-BE49-F238E27FC236}">
                <a16:creationId xmlns:a16="http://schemas.microsoft.com/office/drawing/2014/main" id="{6BCBAE4C-5A4D-7B62-4BC0-DB768BE9DBC4}"/>
              </a:ext>
            </a:extLst>
          </p:cNvPr>
          <p:cNvSpPr txBox="1"/>
          <p:nvPr/>
        </p:nvSpPr>
        <p:spPr>
          <a:xfrm rot="19583780">
            <a:off x="7262029" y="3168000"/>
            <a:ext cx="406400" cy="2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3251119">
              <a:spcBef>
                <a:spcPts val="3867"/>
              </a:spcBef>
              <a:buSzPct val="100000"/>
            </a:pPr>
            <a:r>
              <a:rPr lang="en-US" sz="1400" kern="0" dirty="0">
                <a:solidFill>
                  <a:srgbClr val="FA4D56"/>
                </a:solidFill>
                <a:latin typeface="IBM Plex Sans Light"/>
                <a:sym typeface="IBM Plex Sans Light"/>
              </a:rPr>
              <a:t>New</a:t>
            </a:r>
          </a:p>
        </p:txBody>
      </p:sp>
      <p:sp>
        <p:nvSpPr>
          <p:cNvPr id="5" name="Rectangle 4">
            <a:extLst>
              <a:ext uri="{FF2B5EF4-FFF2-40B4-BE49-F238E27FC236}">
                <a16:creationId xmlns:a16="http://schemas.microsoft.com/office/drawing/2014/main" id="{E66155DB-BACA-F689-D309-CD48FFFD3112}"/>
              </a:ext>
            </a:extLst>
          </p:cNvPr>
          <p:cNvSpPr/>
          <p:nvPr/>
        </p:nvSpPr>
        <p:spPr bwMode="auto">
          <a:xfrm>
            <a:off x="338713" y="4046105"/>
            <a:ext cx="11295847" cy="287736"/>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algn="ctr" defTabSz="1219170" fontAlgn="base">
              <a:spcBef>
                <a:spcPct val="0"/>
              </a:spcBef>
              <a:spcAft>
                <a:spcPct val="0"/>
              </a:spcAft>
            </a:pPr>
            <a:r>
              <a:rPr lang="en-US" sz="2000" b="1" dirty="0">
                <a:solidFill>
                  <a:srgbClr val="FFFFFF"/>
                </a:solidFill>
                <a:latin typeface="IBM Plex Sans Light"/>
              </a:rPr>
              <a:t>Use Cases</a:t>
            </a:r>
          </a:p>
        </p:txBody>
      </p:sp>
      <p:sp>
        <p:nvSpPr>
          <p:cNvPr id="6" name="Slide Number Placeholder 5">
            <a:extLst>
              <a:ext uri="{FF2B5EF4-FFF2-40B4-BE49-F238E27FC236}">
                <a16:creationId xmlns:a16="http://schemas.microsoft.com/office/drawing/2014/main" id="{E102CD71-9139-AF46-BC61-80C730F00AE2}"/>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2</a:t>
            </a:fld>
            <a:endParaRPr lang="en-US" sz="800" dirty="0">
              <a:latin typeface="Arial" panose="020B0604020202020204" pitchFamily="34" charset="0"/>
              <a:cs typeface="Arial" panose="020B0604020202020204" pitchFamily="34" charset="0"/>
            </a:endParaRPr>
          </a:p>
        </p:txBody>
      </p:sp>
      <p:grpSp>
        <p:nvGrpSpPr>
          <p:cNvPr id="27" name="Gruppieren 26">
            <a:extLst>
              <a:ext uri="{FF2B5EF4-FFF2-40B4-BE49-F238E27FC236}">
                <a16:creationId xmlns:a16="http://schemas.microsoft.com/office/drawing/2014/main" id="{D7B45973-B6C2-8B58-FD46-3A2BC8156D97}"/>
              </a:ext>
            </a:extLst>
          </p:cNvPr>
          <p:cNvGrpSpPr/>
          <p:nvPr/>
        </p:nvGrpSpPr>
        <p:grpSpPr>
          <a:xfrm>
            <a:off x="229517" y="919487"/>
            <a:ext cx="4938012" cy="2329409"/>
            <a:chOff x="229517" y="919487"/>
            <a:chExt cx="4938012" cy="2329409"/>
          </a:xfrm>
        </p:grpSpPr>
        <p:sp>
          <p:nvSpPr>
            <p:cNvPr id="46" name="Rectangle 45">
              <a:extLst>
                <a:ext uri="{FF2B5EF4-FFF2-40B4-BE49-F238E27FC236}">
                  <a16:creationId xmlns:a16="http://schemas.microsoft.com/office/drawing/2014/main" id="{BFA053BB-FC43-BF5D-D01A-94D56E8FB89C}"/>
                </a:ext>
              </a:extLst>
            </p:cNvPr>
            <p:cNvSpPr/>
            <p:nvPr/>
          </p:nvSpPr>
          <p:spPr bwMode="auto">
            <a:xfrm>
              <a:off x="229517" y="919487"/>
              <a:ext cx="3231214" cy="337851"/>
            </a:xfrm>
            <a:prstGeom prst="rect">
              <a:avLst/>
            </a:prstGeom>
            <a:solidFill>
              <a:schemeClr val="accent3">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algn="ctr" defTabSz="1219170" fontAlgn="base">
                <a:spcBef>
                  <a:spcPct val="0"/>
                </a:spcBef>
                <a:spcAft>
                  <a:spcPct val="0"/>
                </a:spcAft>
              </a:pPr>
              <a:r>
                <a:rPr lang="en-US" sz="2000" b="1" dirty="0">
                  <a:solidFill>
                    <a:srgbClr val="000000"/>
                  </a:solidFill>
                  <a:latin typeface="IBM Plex Sans Light"/>
                </a:rPr>
                <a:t>VM based</a:t>
              </a:r>
            </a:p>
          </p:txBody>
        </p:sp>
        <p:cxnSp>
          <p:nvCxnSpPr>
            <p:cNvPr id="25" name="Straight Arrow Connector 51">
              <a:extLst>
                <a:ext uri="{FF2B5EF4-FFF2-40B4-BE49-F238E27FC236}">
                  <a16:creationId xmlns:a16="http://schemas.microsoft.com/office/drawing/2014/main" id="{2D4BBF0E-6B14-580C-866E-10A40A208023}"/>
                </a:ext>
              </a:extLst>
            </p:cNvPr>
            <p:cNvCxnSpPr>
              <a:cxnSpLocks/>
            </p:cNvCxnSpPr>
            <p:nvPr/>
          </p:nvCxnSpPr>
          <p:spPr bwMode="auto">
            <a:xfrm flipV="1">
              <a:off x="2019070" y="3137284"/>
              <a:ext cx="3148459" cy="1248"/>
            </a:xfrm>
            <a:prstGeom prst="straightConnector1">
              <a:avLst/>
            </a:prstGeom>
            <a:ln w="19050">
              <a:solidFill>
                <a:schemeClr val="tx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26" name="TextBox 30">
              <a:extLst>
                <a:ext uri="{FF2B5EF4-FFF2-40B4-BE49-F238E27FC236}">
                  <a16:creationId xmlns:a16="http://schemas.microsoft.com/office/drawing/2014/main" id="{D15AD974-CA26-3BC1-AB2F-582BC76FB54A}"/>
                </a:ext>
              </a:extLst>
            </p:cNvPr>
            <p:cNvSpPr txBox="1"/>
            <p:nvPr/>
          </p:nvSpPr>
          <p:spPr>
            <a:xfrm>
              <a:off x="2536738" y="3033452"/>
              <a:ext cx="1631216" cy="215444"/>
            </a:xfrm>
            <a:prstGeom prst="rect">
              <a:avLst/>
            </a:prstGeom>
            <a:solidFill>
              <a:schemeClr val="bg1"/>
            </a:solidFill>
          </p:spPr>
          <p:txBody>
            <a:bodyPr wrap="none" lIns="121920" tIns="0" rIns="121920" bIns="0" rtlCol="0">
              <a:spAutoFit/>
            </a:bodyPr>
            <a:lstStyle/>
            <a:p>
              <a:pPr defTabSz="914621">
                <a:spcBef>
                  <a:spcPts val="1467"/>
                </a:spcBef>
              </a:pPr>
              <a:r>
                <a:rPr lang="en-US" sz="1400" dirty="0">
                  <a:solidFill>
                    <a:srgbClr val="000000"/>
                  </a:solidFill>
                  <a:latin typeface="IBM Plex Sans" panose="020B0503050203000203" pitchFamily="34" charset="0"/>
                </a:rPr>
                <a:t>Policy Placement</a:t>
              </a:r>
            </a:p>
          </p:txBody>
        </p:sp>
      </p:grpSp>
      <p:sp>
        <p:nvSpPr>
          <p:cNvPr id="30" name="Rectangle 3">
            <a:extLst>
              <a:ext uri="{FF2B5EF4-FFF2-40B4-BE49-F238E27FC236}">
                <a16:creationId xmlns:a16="http://schemas.microsoft.com/office/drawing/2014/main" id="{9CC1953E-61CA-C35E-A55E-3911FB37B7CA}"/>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BM Plex Sans Light"/>
              <a:ea typeface="+mn-ea"/>
              <a:cs typeface="+mn-cs"/>
            </a:endParaRPr>
          </a:p>
        </p:txBody>
      </p:sp>
      <p:sp>
        <p:nvSpPr>
          <p:cNvPr id="32" name="Rectangle 7">
            <a:extLst>
              <a:ext uri="{FF2B5EF4-FFF2-40B4-BE49-F238E27FC236}">
                <a16:creationId xmlns:a16="http://schemas.microsoft.com/office/drawing/2014/main" id="{C07DD803-DAB6-046F-5917-347A08A2EB7F}"/>
              </a:ext>
            </a:extLst>
          </p:cNvPr>
          <p:cNvSpPr/>
          <p:nvPr/>
        </p:nvSpPr>
        <p:spPr>
          <a:xfrm>
            <a:off x="1" y="0"/>
            <a:ext cx="11230503" cy="783771"/>
          </a:xfrm>
          <a:prstGeom prst="rect">
            <a:avLst/>
          </a:prstGeom>
        </p:spPr>
        <p:txBody>
          <a:bodyPr vert="horz" lIns="91440" tIns="45720" rIns="91440" bIns="45720" rtlCol="0" anchor="ctr">
            <a:normAutofit/>
          </a:bodyPr>
          <a:lstStyle/>
          <a:p>
            <a:pPr defTabSz="914377">
              <a:lnSpc>
                <a:spcPct val="90000"/>
              </a:lnSpc>
              <a:spcBef>
                <a:spcPct val="0"/>
              </a:spcBef>
            </a:pPr>
            <a:r>
              <a:rPr lang="en-US" sz="3200" b="1" dirty="0" err="1">
                <a:solidFill>
                  <a:schemeClr val="tx2"/>
                </a:solidFill>
                <a:latin typeface="IBM Plex Sans" panose="020B0503050203000203" pitchFamily="34" charset="0"/>
              </a:rPr>
              <a:t>PowerVS</a:t>
            </a:r>
            <a:r>
              <a:rPr lang="en-US" sz="3200" b="1" dirty="0">
                <a:solidFill>
                  <a:schemeClr val="tx2"/>
                </a:solidFill>
                <a:latin typeface="IBM Plex Sans" panose="020B0503050203000203" pitchFamily="34" charset="0"/>
              </a:rPr>
              <a:t> Flexible Deployment Model</a:t>
            </a:r>
            <a:endParaRPr lang="en-US" sz="3200" b="1" dirty="0">
              <a:solidFill>
                <a:schemeClr val="accent5">
                  <a:lumMod val="25000"/>
                </a:schemeClr>
              </a:solidFill>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303867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98B8C1-C961-48ED-8E78-0338DCFDE300}"/>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3" name="Content Placeholder 2">
            <a:extLst>
              <a:ext uri="{FF2B5EF4-FFF2-40B4-BE49-F238E27FC236}">
                <a16:creationId xmlns:a16="http://schemas.microsoft.com/office/drawing/2014/main" id="{1E81D31B-178A-DE3B-D66A-7F229C0ADEF0}"/>
              </a:ext>
            </a:extLst>
          </p:cNvPr>
          <p:cNvSpPr>
            <a:spLocks noGrp="1"/>
          </p:cNvSpPr>
          <p:nvPr>
            <p:ph idx="1"/>
          </p:nvPr>
        </p:nvSpPr>
        <p:spPr>
          <a:xfrm>
            <a:off x="295275" y="2556987"/>
            <a:ext cx="5136696" cy="2970450"/>
          </a:xfrm>
        </p:spPr>
        <p:txBody>
          <a:bodyPr>
            <a:noAutofit/>
          </a:bodyPr>
          <a:lstStyle/>
          <a:p>
            <a:pPr marL="342900" indent="-342900">
              <a:buFont typeface="Arial" panose="020B0604020202020204" pitchFamily="34" charset="0"/>
              <a:buChar char="•"/>
            </a:pPr>
            <a:r>
              <a:rPr lang="en-US" sz="2000" dirty="0">
                <a:latin typeface="IBM Plex Sans" panose="020B0503050203000203" pitchFamily="34" charset="0"/>
              </a:rPr>
              <a:t>Many software providers charge based on the number of processors</a:t>
            </a:r>
          </a:p>
          <a:p>
            <a:pPr marL="342900" indent="-342900">
              <a:buFont typeface="Arial" panose="020B0604020202020204" pitchFamily="34" charset="0"/>
              <a:buChar char="•"/>
            </a:pPr>
            <a:r>
              <a:rPr lang="en-US" sz="2000" dirty="0">
                <a:latin typeface="IBM Plex Sans" panose="020B0503050203000203" pitchFamily="34" charset="0"/>
              </a:rPr>
              <a:t>Reduce license cost by only licensing the cores configured in the pool</a:t>
            </a:r>
          </a:p>
          <a:p>
            <a:pPr marL="342900" indent="-342900">
              <a:buFont typeface="Arial" panose="020B0604020202020204" pitchFamily="34" charset="0"/>
              <a:buChar char="•"/>
            </a:pPr>
            <a:r>
              <a:rPr lang="en-US" sz="2000" dirty="0">
                <a:latin typeface="IBM Plex Sans" panose="020B0503050203000203" pitchFamily="34" charset="0"/>
              </a:rPr>
              <a:t>Leverage EC:VP ratio on Power10 for increased virtual processor capacity for virtual servers</a:t>
            </a:r>
          </a:p>
        </p:txBody>
      </p:sp>
      <p:pic>
        <p:nvPicPr>
          <p:cNvPr id="5" name="Picture 4" descr="Program coding on a computer screen">
            <a:extLst>
              <a:ext uri="{FF2B5EF4-FFF2-40B4-BE49-F238E27FC236}">
                <a16:creationId xmlns:a16="http://schemas.microsoft.com/office/drawing/2014/main" id="{726A57AA-1C1C-C741-B084-BCF8EA39D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419" y="2224216"/>
            <a:ext cx="5497727" cy="3665152"/>
          </a:xfrm>
          <a:prstGeom prst="rect">
            <a:avLst/>
          </a:prstGeom>
        </p:spPr>
      </p:pic>
      <p:sp>
        <p:nvSpPr>
          <p:cNvPr id="6" name="Footer Placeholder 2">
            <a:extLst>
              <a:ext uri="{FF2B5EF4-FFF2-40B4-BE49-F238E27FC236}">
                <a16:creationId xmlns:a16="http://schemas.microsoft.com/office/drawing/2014/main" id="{34ED87A2-9134-6A41-856A-24F126E13BAD}"/>
              </a:ext>
            </a:extLst>
          </p:cNvPr>
          <p:cNvSpPr txBox="1">
            <a:spLocks/>
          </p:cNvSpPr>
          <p:nvPr/>
        </p:nvSpPr>
        <p:spPr>
          <a:xfrm>
            <a:off x="292608" y="6415232"/>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IBM Corporation</a:t>
            </a:r>
          </a:p>
        </p:txBody>
      </p:sp>
      <p:sp>
        <p:nvSpPr>
          <p:cNvPr id="7" name="Slide Number Placeholder 5">
            <a:extLst>
              <a:ext uri="{FF2B5EF4-FFF2-40B4-BE49-F238E27FC236}">
                <a16:creationId xmlns:a16="http://schemas.microsoft.com/office/drawing/2014/main" id="{2308ED95-9646-0BE7-7ED6-EA92F061DF7E}"/>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3</a:t>
            </a:fld>
            <a:endParaRPr lang="en-US" sz="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7DE5F31-0358-6F3A-063C-77E8E34983BE}"/>
              </a:ext>
            </a:extLst>
          </p:cNvPr>
          <p:cNvSpPr/>
          <p:nvPr/>
        </p:nvSpPr>
        <p:spPr>
          <a:xfrm>
            <a:off x="1" y="0"/>
            <a:ext cx="11230503" cy="783771"/>
          </a:xfrm>
          <a:prstGeom prst="rect">
            <a:avLst/>
          </a:prstGeom>
        </p:spPr>
        <p:txBody>
          <a:bodyPr vert="horz" lIns="91440" tIns="45720" rIns="91440" bIns="45720" rtlCol="0" anchor="ctr">
            <a:normAutofit/>
          </a:bodyPr>
          <a:lstStyle/>
          <a:p>
            <a:pPr defTabSz="914377">
              <a:lnSpc>
                <a:spcPct val="90000"/>
              </a:lnSpc>
              <a:spcBef>
                <a:spcPct val="0"/>
              </a:spcBef>
            </a:pPr>
            <a:r>
              <a:rPr lang="en-US" sz="3200" b="1" dirty="0">
                <a:solidFill>
                  <a:schemeClr val="accent5">
                    <a:lumMod val="25000"/>
                  </a:schemeClr>
                </a:solidFill>
                <a:latin typeface="IBM Plex Sans" panose="020B0503050203000203" pitchFamily="34" charset="0"/>
                <a:cs typeface="Arial" panose="020B0604020202020204" pitchFamily="34" charset="0"/>
              </a:rPr>
              <a:t>Shared Processor Pools – License Optimization</a:t>
            </a:r>
          </a:p>
        </p:txBody>
      </p:sp>
    </p:spTree>
    <p:extLst>
      <p:ext uri="{BB962C8B-B14F-4D97-AF65-F5344CB8AC3E}">
        <p14:creationId xmlns:p14="http://schemas.microsoft.com/office/powerpoint/2010/main" val="155061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BA74A-C026-F4E5-7A4C-44367A0492A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A0375FC-FB55-18CD-DC0A-6D4CC5D36AF3}"/>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BM Plex Sans Light"/>
              <a:ea typeface="+mn-ea"/>
              <a:cs typeface="+mn-cs"/>
            </a:endParaRPr>
          </a:p>
        </p:txBody>
      </p:sp>
      <p:sp>
        <p:nvSpPr>
          <p:cNvPr id="6" name="Footer Placeholder 2">
            <a:extLst>
              <a:ext uri="{FF2B5EF4-FFF2-40B4-BE49-F238E27FC236}">
                <a16:creationId xmlns:a16="http://schemas.microsoft.com/office/drawing/2014/main" id="{2CDB0D08-70A2-A8DA-7E8B-B7FEC1C4EC76}"/>
              </a:ext>
            </a:extLst>
          </p:cNvPr>
          <p:cNvSpPr txBox="1">
            <a:spLocks/>
          </p:cNvSpPr>
          <p:nvPr/>
        </p:nvSpPr>
        <p:spPr>
          <a:xfrm>
            <a:off x="292608" y="6415232"/>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IBM Corporation</a:t>
            </a:r>
          </a:p>
        </p:txBody>
      </p:sp>
      <p:sp>
        <p:nvSpPr>
          <p:cNvPr id="7" name="Slide Number Placeholder 5">
            <a:extLst>
              <a:ext uri="{FF2B5EF4-FFF2-40B4-BE49-F238E27FC236}">
                <a16:creationId xmlns:a16="http://schemas.microsoft.com/office/drawing/2014/main" id="{1DD67F39-A6A7-0375-E2BA-80CA680EAFAF}"/>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4</a:t>
            </a:fld>
            <a:endParaRPr lang="en-US" sz="8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C59D7A6-EBB0-93DF-FBD1-10A8AE4CF423}"/>
              </a:ext>
            </a:extLst>
          </p:cNvPr>
          <p:cNvSpPr/>
          <p:nvPr/>
        </p:nvSpPr>
        <p:spPr>
          <a:xfrm>
            <a:off x="1" y="0"/>
            <a:ext cx="11230503" cy="783771"/>
          </a:xfrm>
          <a:prstGeom prst="rect">
            <a:avLst/>
          </a:prstGeom>
        </p:spPr>
        <p:txBody>
          <a:bodyPr vert="horz" lIns="91440" tIns="45720" rIns="91440" bIns="45720" rtlCol="0" anchor="ctr">
            <a:normAutofit/>
          </a:body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1" u="none" strike="noStrike" kern="1200" cap="none" spc="0" normalizeH="0" baseline="0" noProof="0" dirty="0">
                <a:ln>
                  <a:noFill/>
                </a:ln>
                <a:solidFill>
                  <a:srgbClr val="000E5E"/>
                </a:solidFill>
                <a:effectLst/>
                <a:uLnTx/>
                <a:uFillTx/>
                <a:latin typeface="IBM Plex Sans" panose="020B0503050203000203" pitchFamily="34" charset="0"/>
                <a:cs typeface="Arial" charset="0"/>
              </a:rPr>
              <a:t>Oracle o</a:t>
            </a:r>
            <a:r>
              <a:rPr kumimoji="0" lang="en-DE" sz="3200" b="1" u="none" strike="noStrike" kern="1200" cap="none" spc="0" normalizeH="0" baseline="0" noProof="0">
                <a:ln>
                  <a:noFill/>
                </a:ln>
                <a:solidFill>
                  <a:srgbClr val="000E5E"/>
                </a:solidFill>
                <a:effectLst/>
                <a:uLnTx/>
                <a:uFillTx/>
                <a:latin typeface="IBM Plex Sans" panose="020B0503050203000203" pitchFamily="34" charset="0"/>
                <a:cs typeface="Arial" charset="0"/>
              </a:rPr>
              <a:t>n Power – Lizen</a:t>
            </a:r>
            <a:r>
              <a:rPr kumimoji="0" lang="de-DE" sz="3200" b="1" u="none" strike="noStrike" kern="1200" cap="none" spc="0" normalizeH="0" baseline="0" noProof="0" dirty="0" err="1">
                <a:ln>
                  <a:noFill/>
                </a:ln>
                <a:solidFill>
                  <a:srgbClr val="000E5E"/>
                </a:solidFill>
                <a:effectLst/>
                <a:uLnTx/>
                <a:uFillTx/>
                <a:latin typeface="IBM Plex Sans" panose="020B0503050203000203" pitchFamily="34" charset="0"/>
                <a:cs typeface="Arial" charset="0"/>
              </a:rPr>
              <a:t>z</a:t>
            </a:r>
            <a:r>
              <a:rPr kumimoji="0" lang="en-DE" sz="3200" b="1" u="none" strike="noStrike" kern="1200" cap="none" spc="0" normalizeH="0" baseline="0" noProof="0">
                <a:ln>
                  <a:noFill/>
                </a:ln>
                <a:solidFill>
                  <a:srgbClr val="000E5E"/>
                </a:solidFill>
                <a:effectLst/>
                <a:uLnTx/>
                <a:uFillTx/>
                <a:latin typeface="IBM Plex Sans" panose="020B0503050203000203" pitchFamily="34" charset="0"/>
                <a:cs typeface="Arial" charset="0"/>
              </a:rPr>
              <a:t>ierung</a:t>
            </a:r>
            <a:r>
              <a:rPr kumimoji="0" lang="de-DE" sz="3200" b="1" u="none" strike="noStrike" kern="1200" cap="none" spc="0" normalizeH="0" baseline="0" noProof="0" dirty="0">
                <a:ln>
                  <a:noFill/>
                </a:ln>
                <a:solidFill>
                  <a:srgbClr val="000E5E"/>
                </a:solidFill>
                <a:effectLst/>
                <a:uLnTx/>
                <a:uFillTx/>
                <a:latin typeface="IBM Plex Sans" panose="020B0503050203000203" pitchFamily="34" charset="0"/>
                <a:cs typeface="Arial" charset="0"/>
              </a:rPr>
              <a:t> Standard Edition 2 (SE2)</a:t>
            </a:r>
            <a:endParaRPr kumimoji="0" lang="it-IT" sz="3200" b="1" u="none" strike="noStrike" kern="1200" cap="none" spc="0" normalizeH="0" baseline="0" noProof="0" dirty="0">
              <a:ln>
                <a:noFill/>
              </a:ln>
              <a:solidFill>
                <a:srgbClr val="000E5E"/>
              </a:solidFill>
              <a:effectLst/>
              <a:uLnTx/>
              <a:uFillTx/>
              <a:latin typeface="IBM Plex Sans" panose="020B0503050203000203" pitchFamily="34" charset="0"/>
              <a:cs typeface="Arial" charset="0"/>
            </a:endParaRPr>
          </a:p>
        </p:txBody>
      </p:sp>
      <p:sp>
        <p:nvSpPr>
          <p:cNvPr id="2" name="Text Placeholder 5">
            <a:extLst>
              <a:ext uri="{FF2B5EF4-FFF2-40B4-BE49-F238E27FC236}">
                <a16:creationId xmlns:a16="http://schemas.microsoft.com/office/drawing/2014/main" id="{F02038F8-1076-4C61-61E9-6A87F423D4AD}"/>
              </a:ext>
            </a:extLst>
          </p:cNvPr>
          <p:cNvSpPr txBox="1">
            <a:spLocks/>
          </p:cNvSpPr>
          <p:nvPr/>
        </p:nvSpPr>
        <p:spPr>
          <a:xfrm>
            <a:off x="291747" y="1266953"/>
            <a:ext cx="11230503" cy="5116915"/>
          </a:xfrm>
          <a:prstGeom prst="rect">
            <a:avLst/>
          </a:prstGeom>
        </p:spPr>
        <p:txBody>
          <a:bodyPr/>
          <a:lstStyle>
            <a:lvl1pPr marL="0" indent="0" algn="l" defTabSz="609585" rtl="0" eaLnBrk="1" latinLnBrk="0" hangingPunct="1">
              <a:lnSpc>
                <a:spcPct val="100000"/>
              </a:lnSpc>
              <a:spcBef>
                <a:spcPts val="1467"/>
              </a:spcBef>
              <a:buFont typeface="Arial"/>
              <a:buNone/>
              <a:defRPr sz="1867" b="0" i="0" kern="1200">
                <a:solidFill>
                  <a:schemeClr val="tx1"/>
                </a:solidFill>
                <a:latin typeface="+mn-lt"/>
                <a:ea typeface="IBM Plex Sans" panose="020B0503050203000203" pitchFamily="34" charset="77"/>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a:buNone/>
              <a:tabLst/>
              <a:defRPr/>
            </a:pPr>
            <a:r>
              <a:rPr kumimoji="0" lang="en-DE" sz="2400" u="none" strike="noStrike" kern="1200" cap="none" spc="0" normalizeH="0" baseline="0" noProof="0" err="1">
                <a:ln>
                  <a:noFill/>
                </a:ln>
                <a:solidFill>
                  <a:srgbClr val="000000"/>
                </a:solidFill>
                <a:effectLst/>
                <a:uLnTx/>
                <a:uFillTx/>
                <a:latin typeface="IBM Plex Sans" panose="020B0503050203000203" pitchFamily="34" charset="0"/>
              </a:rPr>
              <a:t>Grundprinzip</a:t>
            </a:r>
            <a:r>
              <a:rPr kumimoji="0" lang="en-DE" sz="2400" u="none" strike="noStrike" kern="1200" cap="none" spc="0" normalizeH="0" baseline="0" noProof="0">
                <a:ln>
                  <a:noFill/>
                </a:ln>
                <a:solidFill>
                  <a:srgbClr val="000000"/>
                </a:solidFill>
                <a:effectLst/>
                <a:uLnTx/>
                <a:uFillTx/>
                <a:latin typeface="IBM Plex Sans" panose="020B0503050203000203" pitchFamily="34" charset="0"/>
              </a:rPr>
              <a:t> Standard Edition</a:t>
            </a:r>
            <a:r>
              <a:rPr kumimoji="0" lang="de-DE" sz="2400" u="none" strike="noStrike" kern="1200" cap="none" spc="0" normalizeH="0" baseline="0" noProof="0" dirty="0">
                <a:ln>
                  <a:noFill/>
                </a:ln>
                <a:solidFill>
                  <a:srgbClr val="000000"/>
                </a:solidFill>
                <a:effectLst/>
                <a:uLnTx/>
                <a:uFillTx/>
                <a:latin typeface="IBM Plex Sans" panose="020B0503050203000203" pitchFamily="34" charset="0"/>
              </a:rPr>
              <a:t> 2</a:t>
            </a:r>
            <a:endParaRPr kumimoji="0" lang="en-DE" sz="2400" u="none" strike="noStrike" kern="1200" cap="none" spc="0" normalizeH="0" baseline="0" noProof="0">
              <a:ln>
                <a:noFill/>
              </a:ln>
              <a:solidFill>
                <a:srgbClr val="000000"/>
              </a:solidFill>
              <a:effectLst/>
              <a:uLnTx/>
              <a:uFillTx/>
              <a:latin typeface="IBM Plex Sans" panose="020B0503050203000203" pitchFamily="34" charset="0"/>
            </a:endParaRPr>
          </a:p>
          <a:p>
            <a:pPr marL="223838" marR="0" lvl="0" indent="-223838" algn="l" defTabSz="609585" rtl="0" eaLnBrk="1" fontAlgn="auto" latinLnBrk="0" hangingPunct="1">
              <a:lnSpc>
                <a:spcPct val="100000"/>
              </a:lnSpc>
              <a:spcBef>
                <a:spcPts val="1467"/>
              </a:spcBef>
              <a:spcAft>
                <a:spcPts val="0"/>
              </a:spcAft>
              <a:buClrTx/>
              <a:buSzTx/>
              <a:buFont typeface="Arial" panose="020B0604020202020204" pitchFamily="34" charset="0"/>
              <a:buChar char="•"/>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Standard-Edition wird “Pro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Sockel</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a:t>
            </a:r>
            <a:r>
              <a:rPr kumimoji="0" lang="de-DE" sz="2000" u="none" strike="noStrike" kern="1200" cap="none" spc="0" normalizeH="0" baseline="0" noProof="0" dirty="0" err="1">
                <a:ln>
                  <a:noFill/>
                </a:ln>
                <a:solidFill>
                  <a:srgbClr val="000000"/>
                </a:solidFill>
                <a:effectLst/>
                <a:uLnTx/>
                <a:uFillTx/>
                <a:latin typeface="IBM Plex Sans" panose="020B0503050203000203" pitchFamily="34" charset="0"/>
              </a:rPr>
              <a:t>lizenz</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iert</a:t>
            </a:r>
            <a:endParaRPr kumimoji="0" lang="de-DE" sz="2000" u="none" strike="noStrike" kern="1200" cap="none" spc="0" normalizeH="0" baseline="0" noProof="0" dirty="0">
              <a:ln>
                <a:noFill/>
              </a:ln>
              <a:solidFill>
                <a:srgbClr val="000000"/>
              </a:solidFill>
              <a:effectLst/>
              <a:uLnTx/>
              <a:uFillTx/>
              <a:latin typeface="IBM Plex Sans" panose="020B0503050203000203" pitchFamily="34" charset="0"/>
            </a:endParaRPr>
          </a:p>
          <a:p>
            <a:pPr marL="573612" lvl="1" indent="-342900">
              <a:spcBef>
                <a:spcPts val="600"/>
              </a:spcBef>
              <a:buFont typeface="Symbol" pitchFamily="2" charset="2"/>
              <a:buChar char="-"/>
              <a:defRPr/>
            </a:pPr>
            <a:r>
              <a:rPr lang="de-DE" sz="2000" dirty="0">
                <a:solidFill>
                  <a:srgbClr val="000000"/>
                </a:solidFill>
                <a:latin typeface="IBM Plex Sans" panose="020B0503050203000203" pitchFamily="34" charset="0"/>
              </a:rPr>
              <a:t>A</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ktuell </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wird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von Oracle nur </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noch SE2 unterstützt</a:t>
            </a:r>
          </a:p>
          <a:p>
            <a:pPr marL="223838" indent="-223838">
              <a:spcBef>
                <a:spcPts val="1200"/>
              </a:spcBef>
              <a:buFont typeface="Arial" panose="020B0604020202020204" pitchFamily="34" charset="0"/>
              <a:buChar char="•"/>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Eine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Lizenz</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pro Sockel</a:t>
            </a:r>
            <a:r>
              <a:rPr lang="de-DE" sz="2000" noProof="0" dirty="0">
                <a:solidFill>
                  <a:srgbClr val="000000"/>
                </a:solidFill>
                <a:latin typeface="IBM Plex Sans" panose="020B0503050203000203" pitchFamily="34" charset="0"/>
              </a:rPr>
              <a:t>, </a:t>
            </a:r>
            <a:r>
              <a:rPr lang="de-DE" sz="2000" dirty="0">
                <a:solidFill>
                  <a:srgbClr val="000000"/>
                </a:solidFill>
                <a:latin typeface="IBM Plex Sans" panose="020B0503050203000203" pitchFamily="34" charset="0"/>
              </a:rPr>
              <a:t>m</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aximal 2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Sockel</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pro Maschine</a:t>
            </a:r>
            <a:endParaRPr lang="de-DE" sz="2000" dirty="0">
              <a:solidFill>
                <a:srgbClr val="000000"/>
              </a:solidFill>
              <a:latin typeface="IBM Plex Sans" panose="020B0503050203000203" pitchFamily="34" charset="0"/>
            </a:endParaRPr>
          </a:p>
          <a:p>
            <a:pPr marL="223838" marR="0" lvl="0" indent="-223838" algn="l" defTabSz="609585" rtl="0" eaLnBrk="1" fontAlgn="auto" latinLnBrk="0" hangingPunct="1">
              <a:lnSpc>
                <a:spcPct val="100000"/>
              </a:lnSpc>
              <a:spcBef>
                <a:spcPts val="1200"/>
              </a:spcBef>
              <a:spcAft>
                <a:spcPts val="0"/>
              </a:spcAft>
              <a:buClrTx/>
              <a:buSzTx/>
              <a:buFont typeface="Arial" panose="020B0604020202020204" pitchFamily="34" charset="0"/>
              <a:buChar char="•"/>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Dual / Multi-Chip-Module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zählen</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als</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2 oder mehr Sockel</a:t>
            </a:r>
            <a:endParaRPr lang="de-DE" sz="2000" dirty="0">
              <a:solidFill>
                <a:srgbClr val="000000"/>
              </a:solidFill>
              <a:latin typeface="IBM Plex Sans" panose="020B0503050203000203" pitchFamily="34" charset="0"/>
            </a:endParaRPr>
          </a:p>
          <a:p>
            <a:pPr marL="534988" lvl="1" indent="-304800">
              <a:spcBef>
                <a:spcPts val="600"/>
              </a:spcBef>
              <a:buFont typeface="Symbol" pitchFamily="2" charset="2"/>
              <a:buChar char="-"/>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Dieses Problem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betrifft</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alle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Architekturen</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auch die </a:t>
            </a:r>
            <a:r>
              <a:rPr kumimoji="0" lang="en-DE" sz="2000" u="none" strike="noStrike" kern="1200" cap="none" spc="0" normalizeH="0" baseline="0" noProof="0" err="1">
                <a:ln>
                  <a:noFill/>
                </a:ln>
                <a:solidFill>
                  <a:srgbClr val="000000"/>
                </a:solidFill>
                <a:effectLst/>
                <a:uLnTx/>
                <a:uFillTx/>
                <a:latin typeface="IBM Plex Sans" panose="020B0503050203000203" pitchFamily="34" charset="0"/>
              </a:rPr>
              <a:t>leistungsstarken</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x86–Prozessoren</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b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b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von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AMD</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Intel</a:t>
            </a:r>
            <a:endParaRPr lang="de-DE" sz="2000" dirty="0">
              <a:solidFill>
                <a:srgbClr val="000000"/>
              </a:solidFill>
              <a:latin typeface="IBM Plex Sans" panose="020B0503050203000203" pitchFamily="34" charset="0"/>
            </a:endParaRPr>
          </a:p>
          <a:p>
            <a:pPr marL="223838" indent="-223838">
              <a:spcBef>
                <a:spcPts val="1200"/>
              </a:spcBef>
              <a:buFont typeface="Arial" panose="020B0604020202020204" pitchFamily="34" charset="0"/>
              <a:buChar char="•"/>
              <a:defRPr/>
            </a:pP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sym typeface="Wingdings" pitchFamily="2" charset="2"/>
              </a:rPr>
              <a:t>Somit bei Power10 Systemen nur S1014 </a:t>
            </a:r>
            <a:r>
              <a:rPr kumimoji="0" lang="de-DE" sz="2000" u="none" strike="noStrike" kern="1200" cap="none" spc="0" normalizeH="0" baseline="0" noProof="0" dirty="0" err="1">
                <a:ln>
                  <a:noFill/>
                </a:ln>
                <a:solidFill>
                  <a:srgbClr val="000000"/>
                </a:solidFill>
                <a:effectLst/>
                <a:uLnTx/>
                <a:uFillTx/>
                <a:latin typeface="IBM Plex Sans" panose="020B0503050203000203" pitchFamily="34" charset="0"/>
                <a:sym typeface="Wingdings" pitchFamily="2" charset="2"/>
              </a:rPr>
              <a:t>eligibel</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sym typeface="Wingdings" pitchFamily="2" charset="2"/>
              </a:rPr>
              <a:t> für SE2</a:t>
            </a:r>
          </a:p>
          <a:p>
            <a:pPr marL="573088" lvl="1" indent="-342900">
              <a:spcBef>
                <a:spcPts val="600"/>
              </a:spcBef>
              <a:buFont typeface="Symbol" pitchFamily="2" charset="2"/>
              <a:buChar char="-"/>
              <a:defRPr/>
            </a:pPr>
            <a:r>
              <a:rPr lang="de-DE" sz="2000" dirty="0">
                <a:solidFill>
                  <a:srgbClr val="000000"/>
                </a:solidFill>
                <a:latin typeface="IBM Plex Sans" panose="020B0503050203000203" pitchFamily="34" charset="0"/>
                <a:sym typeface="Wingdings" pitchFamily="2" charset="2"/>
              </a:rPr>
              <a:t>Inkl. s</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pezielle</a:t>
            </a:r>
            <a:r>
              <a:rPr lang="de-DE" sz="2000" dirty="0">
                <a:solidFill>
                  <a:srgbClr val="000000"/>
                </a:solidFill>
                <a:latin typeface="IBM Plex Sans" panose="020B0503050203000203" pitchFamily="34" charset="0"/>
              </a:rPr>
              <a:t>m</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“Oracle Standard Edition</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Power Server S1014 mit 24 Cores</a:t>
            </a:r>
            <a:endParaRPr lang="de-DE" sz="2000" dirty="0">
              <a:solidFill>
                <a:srgbClr val="000000"/>
              </a:solidFill>
              <a:latin typeface="IBM Plex Sans" panose="020B0503050203000203" pitchFamily="34" charset="0"/>
            </a:endParaRPr>
          </a:p>
          <a:p>
            <a:pPr marL="223838" indent="-223838">
              <a:spcBef>
                <a:spcPts val="1200"/>
              </a:spcBef>
              <a:buFont typeface="Arial" panose="020B0604020202020204" pitchFamily="34" charset="0"/>
              <a:buChar char="•"/>
              <a:defRPr/>
            </a:pP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POWER9 Systeme: S922 = Single Chip Module, 2 Sockets, daher 2x SE2 Lizenz erforderlich</a:t>
            </a:r>
          </a:p>
          <a:p>
            <a:pPr marL="573088" lvl="1" indent="-342900">
              <a:spcBef>
                <a:spcPts val="600"/>
              </a:spcBef>
              <a:buFont typeface="Symbol" pitchFamily="2" charset="2"/>
              <a:buChar char="-"/>
              <a:defRPr/>
            </a:pP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Keine Subcapacity Lizenzierung bei SE2 (auch wenn nur 1 Core für Oracle genutzt wird!)</a:t>
            </a:r>
          </a:p>
          <a:p>
            <a:pPr marL="573088" lvl="1" indent="-342900">
              <a:spcBef>
                <a:spcPts val="600"/>
              </a:spcBef>
              <a:buFont typeface="Symbol" pitchFamily="2" charset="2"/>
              <a:buChar char="-"/>
              <a:defRPr/>
            </a:pPr>
            <a:r>
              <a:rPr lang="de-DE" sz="2000" dirty="0">
                <a:solidFill>
                  <a:srgbClr val="000000"/>
                </a:solidFill>
                <a:latin typeface="IBM Plex Sans" panose="020B0503050203000203" pitchFamily="34" charset="0"/>
              </a:rPr>
              <a:t>Achtung: Bei mehreren LPARs darauf achten, dass diese auf demselben System installiert werden (wenn sinnvoll), da für jedes physische System 2x SE2 Lizenz erforderlich ist!</a:t>
            </a:r>
            <a:endParaRPr kumimoji="0" lang="en-DE" sz="200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828842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71229-ADDF-3726-644A-D8F15AE720F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36D254-D3FF-FDD9-68BB-2D70018BE626}"/>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6" name="Footer Placeholder 2">
            <a:extLst>
              <a:ext uri="{FF2B5EF4-FFF2-40B4-BE49-F238E27FC236}">
                <a16:creationId xmlns:a16="http://schemas.microsoft.com/office/drawing/2014/main" id="{281913E5-EB2A-3B7D-913F-9A7A7B274470}"/>
              </a:ext>
            </a:extLst>
          </p:cNvPr>
          <p:cNvSpPr txBox="1">
            <a:spLocks/>
          </p:cNvSpPr>
          <p:nvPr/>
        </p:nvSpPr>
        <p:spPr>
          <a:xfrm>
            <a:off x="292608" y="6415232"/>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IBM Corporation</a:t>
            </a:r>
          </a:p>
        </p:txBody>
      </p:sp>
      <p:sp>
        <p:nvSpPr>
          <p:cNvPr id="7" name="Slide Number Placeholder 5">
            <a:extLst>
              <a:ext uri="{FF2B5EF4-FFF2-40B4-BE49-F238E27FC236}">
                <a16:creationId xmlns:a16="http://schemas.microsoft.com/office/drawing/2014/main" id="{6A84786F-D596-574E-BEFD-F3D08BF5DA8B}"/>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5</a:t>
            </a:fld>
            <a:endParaRPr lang="en-US" sz="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F6908C9-A185-4B32-647C-3353156ABBF1}"/>
              </a:ext>
            </a:extLst>
          </p:cNvPr>
          <p:cNvSpPr/>
          <p:nvPr/>
        </p:nvSpPr>
        <p:spPr>
          <a:xfrm>
            <a:off x="1" y="0"/>
            <a:ext cx="11230503" cy="783771"/>
          </a:xfrm>
          <a:prstGeom prst="rect">
            <a:avLst/>
          </a:prstGeom>
        </p:spPr>
        <p:txBody>
          <a:bodyPr vert="horz" lIns="91440" tIns="45720" rIns="91440" bIns="45720" rtlCol="0" anchor="ctr">
            <a:normAutofit/>
          </a:body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0E5E"/>
                </a:solidFill>
                <a:effectLst/>
                <a:uLnTx/>
                <a:uFillTx/>
                <a:latin typeface="IBM Plex Sans" panose="020B0503050203000203" pitchFamily="34" charset="0"/>
                <a:cs typeface="Arial" charset="0"/>
              </a:rPr>
              <a:t>Oracle o</a:t>
            </a:r>
            <a:r>
              <a:rPr kumimoji="0" lang="en-DE" sz="3200" b="1" i="0" u="none" strike="noStrike" kern="1200" cap="none" spc="0" normalizeH="0" baseline="0" noProof="0">
                <a:ln>
                  <a:noFill/>
                </a:ln>
                <a:solidFill>
                  <a:srgbClr val="000E5E"/>
                </a:solidFill>
                <a:effectLst/>
                <a:uLnTx/>
                <a:uFillTx/>
                <a:latin typeface="IBM Plex Sans" panose="020B0503050203000203" pitchFamily="34" charset="0"/>
                <a:cs typeface="Arial" charset="0"/>
              </a:rPr>
              <a:t>n Power – </a:t>
            </a:r>
            <a:r>
              <a:rPr lang="de-DE" sz="3200" b="1" dirty="0">
                <a:solidFill>
                  <a:srgbClr val="000E5E"/>
                </a:solidFill>
                <a:latin typeface="IBM Plex Sans" panose="020B0503050203000203" pitchFamily="34" charset="0"/>
                <a:cs typeface="Arial" charset="0"/>
              </a:rPr>
              <a:t>L</a:t>
            </a:r>
            <a:r>
              <a:rPr kumimoji="0" lang="de-DE" sz="3200" b="1" i="0" u="none" strike="noStrike" kern="1200" cap="none" spc="0" normalizeH="0" baseline="0" noProof="0" dirty="0" err="1">
                <a:ln>
                  <a:noFill/>
                </a:ln>
                <a:solidFill>
                  <a:srgbClr val="000E5E"/>
                </a:solidFill>
                <a:effectLst/>
                <a:uLnTx/>
                <a:uFillTx/>
                <a:latin typeface="IBM Plex Sans" panose="020B0503050203000203" pitchFamily="34" charset="0"/>
                <a:cs typeface="Arial" charset="0"/>
              </a:rPr>
              <a:t>izenz</a:t>
            </a:r>
            <a:r>
              <a:rPr kumimoji="0" lang="en-DE" sz="3200" b="1" i="0" u="none" strike="noStrike" kern="1200" cap="none" spc="0" normalizeH="0" baseline="0" noProof="0">
                <a:ln>
                  <a:noFill/>
                </a:ln>
                <a:solidFill>
                  <a:srgbClr val="000E5E"/>
                </a:solidFill>
                <a:effectLst/>
                <a:uLnTx/>
                <a:uFillTx/>
                <a:latin typeface="IBM Plex Sans" panose="020B0503050203000203" pitchFamily="34" charset="0"/>
                <a:cs typeface="Arial" charset="0"/>
              </a:rPr>
              <a:t>ierung</a:t>
            </a:r>
            <a:r>
              <a:rPr kumimoji="0" lang="de-DE" sz="3200" b="1" i="0" u="none" strike="noStrike" kern="1200" cap="none" spc="0" normalizeH="0" baseline="0" noProof="0" dirty="0">
                <a:ln>
                  <a:noFill/>
                </a:ln>
                <a:solidFill>
                  <a:srgbClr val="000E5E"/>
                </a:solidFill>
                <a:effectLst/>
                <a:uLnTx/>
                <a:uFillTx/>
                <a:latin typeface="IBM Plex Sans" panose="020B0503050203000203" pitchFamily="34" charset="0"/>
                <a:cs typeface="Arial" charset="0"/>
              </a:rPr>
              <a:t> – Enterprise Edition (EE)</a:t>
            </a:r>
            <a:endParaRPr kumimoji="0" lang="it-IT" sz="3200" b="1" i="0" u="none" strike="noStrike" kern="1200" cap="none" spc="0" normalizeH="0" baseline="0" noProof="0" dirty="0">
              <a:ln>
                <a:noFill/>
              </a:ln>
              <a:solidFill>
                <a:srgbClr val="000E5E"/>
              </a:solidFill>
              <a:effectLst/>
              <a:uLnTx/>
              <a:uFillTx/>
              <a:latin typeface="IBM Plex Sans" panose="020B0503050203000203" pitchFamily="34" charset="0"/>
              <a:cs typeface="Arial" charset="0"/>
            </a:endParaRPr>
          </a:p>
        </p:txBody>
      </p:sp>
      <p:sp>
        <p:nvSpPr>
          <p:cNvPr id="2" name="Text Placeholder 5">
            <a:extLst>
              <a:ext uri="{FF2B5EF4-FFF2-40B4-BE49-F238E27FC236}">
                <a16:creationId xmlns:a16="http://schemas.microsoft.com/office/drawing/2014/main" id="{2B5A7F38-8214-4038-240F-BAC881B75561}"/>
              </a:ext>
            </a:extLst>
          </p:cNvPr>
          <p:cNvSpPr txBox="1">
            <a:spLocks/>
          </p:cNvSpPr>
          <p:nvPr/>
        </p:nvSpPr>
        <p:spPr>
          <a:xfrm>
            <a:off x="291747" y="1266953"/>
            <a:ext cx="11230503" cy="5116915"/>
          </a:xfrm>
          <a:prstGeom prst="rect">
            <a:avLst/>
          </a:prstGeom>
        </p:spPr>
        <p:txBody>
          <a:bodyPr/>
          <a:lstStyle>
            <a:lvl1pPr marL="0" indent="0" algn="l" defTabSz="609585" rtl="0" eaLnBrk="1" latinLnBrk="0" hangingPunct="1">
              <a:lnSpc>
                <a:spcPct val="100000"/>
              </a:lnSpc>
              <a:spcBef>
                <a:spcPts val="1467"/>
              </a:spcBef>
              <a:buFont typeface="Arial"/>
              <a:buNone/>
              <a:defRPr sz="1867" b="0" i="0" kern="1200">
                <a:solidFill>
                  <a:schemeClr val="tx1"/>
                </a:solidFill>
                <a:latin typeface="+mn-lt"/>
                <a:ea typeface="IBM Plex Sans" panose="020B0503050203000203" pitchFamily="34" charset="77"/>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a:buNone/>
              <a:tabLst/>
              <a:defRPr/>
            </a:pPr>
            <a:r>
              <a:rPr kumimoji="0" lang="en-DE" sz="2400" u="none" strike="noStrike" kern="1200" cap="none" spc="0" normalizeH="0" baseline="0" noProof="0">
                <a:ln>
                  <a:noFill/>
                </a:ln>
                <a:solidFill>
                  <a:srgbClr val="000000"/>
                </a:solidFill>
                <a:effectLst/>
                <a:uLnTx/>
                <a:uFillTx/>
                <a:latin typeface="IBM Plex Sans" panose="020B0503050203000203" pitchFamily="34" charset="0"/>
              </a:rPr>
              <a:t>Grundprinzip Enterprise Edition</a:t>
            </a:r>
          </a:p>
          <a:p>
            <a:pPr marL="342900" marR="0" lvl="0" indent="-342900" algn="l" defTabSz="609585" rtl="0" eaLnBrk="1" fontAlgn="auto" latinLnBrk="0" hangingPunct="1">
              <a:lnSpc>
                <a:spcPct val="100000"/>
              </a:lnSpc>
              <a:spcBef>
                <a:spcPts val="1467"/>
              </a:spcBef>
              <a:spcAft>
                <a:spcPts val="0"/>
              </a:spcAft>
              <a:buClrTx/>
              <a:buSzTx/>
              <a:buFont typeface="Arial" panose="020B0604020202020204" pitchFamily="34" charset="0"/>
              <a:buChar char="•"/>
              <a:tabLst/>
              <a:defRPr/>
            </a:pP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Alle den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Oracle-LPARs zugewiesene</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n</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Cores (Anzahl Virtuelle Prozessoren bei </a:t>
            </a:r>
            <a:b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b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“uncapped LPARs”) müssen </a:t>
            </a:r>
            <a:r>
              <a:rPr kumimoji="0" lang="de-DE" sz="2000" u="none" strike="noStrike" kern="1200" cap="none" spc="0" normalizeH="0" baseline="0" noProof="0" dirty="0" err="1">
                <a:ln>
                  <a:noFill/>
                </a:ln>
                <a:solidFill>
                  <a:srgbClr val="000000"/>
                </a:solidFill>
                <a:effectLst/>
                <a:uLnTx/>
                <a:uFillTx/>
                <a:latin typeface="IBM Plex Sans" panose="020B0503050203000203" pitchFamily="34" charset="0"/>
              </a:rPr>
              <a:t>lizenz</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iert werden</a:t>
            </a:r>
          </a:p>
          <a:p>
            <a:pPr marL="342900" marR="0" lvl="0" indent="-34290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Eine Lizenz pro Core</a:t>
            </a:r>
          </a:p>
          <a:p>
            <a:pPr marL="342900" marR="0" lvl="0" indent="-34290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Oracle-LPARs können einem Shared Processor Pool (SPP) zugewiesen werden</a:t>
            </a:r>
          </a:p>
          <a:p>
            <a:pPr marL="573612" marR="0" lvl="1" indent="-342900" algn="l" defTabSz="609585" rtl="0" eaLnBrk="1" fontAlgn="auto" latinLnBrk="0" hangingPunct="1">
              <a:lnSpc>
                <a:spcPct val="100000"/>
              </a:lnSpc>
              <a:spcBef>
                <a:spcPts val="600"/>
              </a:spcBef>
              <a:spcAft>
                <a:spcPts val="0"/>
              </a:spcAft>
              <a:buClrTx/>
              <a:buSzTx/>
              <a:buFont typeface="Symbol" pitchFamily="2" charset="2"/>
              <a:buChar char="-"/>
              <a:tabLst/>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Höchstgrenze der zu lizen</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z</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ierenden Cores </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ist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die Größe des SPP</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(Subcapacity Lizenzierung)</a:t>
            </a:r>
            <a:endParaRPr kumimoji="0" lang="en-DE" sz="2000" u="none" strike="noStrike" kern="1200" cap="none" spc="0" normalizeH="0" baseline="0" noProof="0">
              <a:ln>
                <a:noFill/>
              </a:ln>
              <a:solidFill>
                <a:srgbClr val="000000"/>
              </a:solidFill>
              <a:effectLst/>
              <a:uLnTx/>
              <a:uFillTx/>
              <a:latin typeface="IBM Plex Sans" panose="020B0503050203000203" pitchFamily="34" charset="0"/>
            </a:endParaRPr>
          </a:p>
          <a:p>
            <a:pPr marL="342900" marR="0" lvl="0" indent="-34290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Auf einem System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können mehrere SPP</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s</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definiert werden</a:t>
            </a:r>
            <a:endParaRPr kumimoji="0" lang="de-DE" sz="200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128487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401A9-3FC7-5C6D-593D-E1CF70294F6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1783E53-C07A-F51E-C197-7F6F4559735B}"/>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6" name="Footer Placeholder 2">
            <a:extLst>
              <a:ext uri="{FF2B5EF4-FFF2-40B4-BE49-F238E27FC236}">
                <a16:creationId xmlns:a16="http://schemas.microsoft.com/office/drawing/2014/main" id="{9CDF493A-8FC2-ECD6-1A03-CCD92B67D74A}"/>
              </a:ext>
            </a:extLst>
          </p:cNvPr>
          <p:cNvSpPr txBox="1">
            <a:spLocks/>
          </p:cNvSpPr>
          <p:nvPr/>
        </p:nvSpPr>
        <p:spPr>
          <a:xfrm>
            <a:off x="292608" y="6415232"/>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IBM Corporation</a:t>
            </a:r>
          </a:p>
        </p:txBody>
      </p:sp>
      <p:sp>
        <p:nvSpPr>
          <p:cNvPr id="7" name="Slide Number Placeholder 5">
            <a:extLst>
              <a:ext uri="{FF2B5EF4-FFF2-40B4-BE49-F238E27FC236}">
                <a16:creationId xmlns:a16="http://schemas.microsoft.com/office/drawing/2014/main" id="{4BB9B824-C865-76DE-E31E-7F7B5BFE9E3E}"/>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6</a:t>
            </a:fld>
            <a:endParaRPr lang="en-US" sz="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D0B14C7-DDF7-5EE1-F363-2A4A436FE188}"/>
              </a:ext>
            </a:extLst>
          </p:cNvPr>
          <p:cNvSpPr/>
          <p:nvPr/>
        </p:nvSpPr>
        <p:spPr>
          <a:xfrm>
            <a:off x="1" y="0"/>
            <a:ext cx="12191999" cy="783771"/>
          </a:xfrm>
          <a:prstGeom prst="rect">
            <a:avLst/>
          </a:prstGeom>
        </p:spPr>
        <p:txBody>
          <a:bodyPr vert="horz" lIns="91440" tIns="45720" rIns="91440" bIns="45720" rtlCol="0" anchor="ctr">
            <a:normAutofit fontScale="92500"/>
          </a:bodyPr>
          <a:lstStyle/>
          <a:p>
            <a:pPr defTabSz="609585">
              <a:lnSpc>
                <a:spcPct val="90000"/>
              </a:lnSpc>
              <a:spcBef>
                <a:spcPct val="0"/>
              </a:spcBef>
              <a:defRPr/>
            </a:pPr>
            <a:r>
              <a:rPr kumimoji="0" lang="en-US" sz="3200" b="1" i="0" u="none" strike="noStrike" kern="1200" cap="none" spc="0" normalizeH="0" baseline="0" noProof="0" dirty="0">
                <a:ln>
                  <a:noFill/>
                </a:ln>
                <a:solidFill>
                  <a:srgbClr val="000E5E"/>
                </a:solidFill>
                <a:effectLst/>
                <a:uLnTx/>
                <a:uFillTx/>
                <a:latin typeface="IBM Plex Sans" panose="020B0503050203000203" pitchFamily="34" charset="0"/>
                <a:cs typeface="Arial" charset="0"/>
              </a:rPr>
              <a:t>Oracle o</a:t>
            </a:r>
            <a:r>
              <a:rPr kumimoji="0" lang="en-DE" sz="3200" b="1" i="0" u="none" strike="noStrike" kern="1200" cap="none" spc="0" normalizeH="0" baseline="0" noProof="0">
                <a:ln>
                  <a:noFill/>
                </a:ln>
                <a:solidFill>
                  <a:srgbClr val="000E5E"/>
                </a:solidFill>
                <a:effectLst/>
                <a:uLnTx/>
                <a:uFillTx/>
                <a:latin typeface="IBM Plex Sans" panose="020B0503050203000203" pitchFamily="34" charset="0"/>
                <a:cs typeface="Arial" charset="0"/>
              </a:rPr>
              <a:t>n Power – </a:t>
            </a:r>
            <a:r>
              <a:rPr kumimoji="0" lang="de-DE" sz="3200" b="1" u="none" strike="noStrike" kern="1200" cap="none" spc="0" normalizeH="0" baseline="0" noProof="0" dirty="0">
                <a:ln>
                  <a:noFill/>
                </a:ln>
                <a:solidFill>
                  <a:srgbClr val="000000"/>
                </a:solidFill>
                <a:effectLst/>
                <a:uLnTx/>
                <a:uFillTx/>
                <a:latin typeface="IBM Plex Sans" panose="020B0503050203000203" pitchFamily="34" charset="0"/>
              </a:rPr>
              <a:t>Lizenzkosten-Betrachtung Standard Edition SE2</a:t>
            </a:r>
          </a:p>
        </p:txBody>
      </p:sp>
      <p:grpSp>
        <p:nvGrpSpPr>
          <p:cNvPr id="11" name="Gruppieren 10">
            <a:extLst>
              <a:ext uri="{FF2B5EF4-FFF2-40B4-BE49-F238E27FC236}">
                <a16:creationId xmlns:a16="http://schemas.microsoft.com/office/drawing/2014/main" id="{E658324A-CD74-A875-BC99-195599D9F155}"/>
              </a:ext>
            </a:extLst>
          </p:cNvPr>
          <p:cNvGrpSpPr/>
          <p:nvPr/>
        </p:nvGrpSpPr>
        <p:grpSpPr>
          <a:xfrm>
            <a:off x="291747" y="1266953"/>
            <a:ext cx="11595364" cy="5253440"/>
            <a:chOff x="291747" y="1266953"/>
            <a:chExt cx="11595364" cy="5253440"/>
          </a:xfrm>
        </p:grpSpPr>
        <p:sp>
          <p:nvSpPr>
            <p:cNvPr id="2" name="Text Placeholder 5">
              <a:extLst>
                <a:ext uri="{FF2B5EF4-FFF2-40B4-BE49-F238E27FC236}">
                  <a16:creationId xmlns:a16="http://schemas.microsoft.com/office/drawing/2014/main" id="{FCF855A7-3A7D-D34B-6B20-F2029E17F626}"/>
                </a:ext>
              </a:extLst>
            </p:cNvPr>
            <p:cNvSpPr txBox="1">
              <a:spLocks/>
            </p:cNvSpPr>
            <p:nvPr/>
          </p:nvSpPr>
          <p:spPr>
            <a:xfrm>
              <a:off x="291747" y="1266953"/>
              <a:ext cx="11595364" cy="5116915"/>
            </a:xfrm>
            <a:prstGeom prst="rect">
              <a:avLst/>
            </a:prstGeom>
          </p:spPr>
          <p:txBody>
            <a:bodyPr/>
            <a:lstStyle>
              <a:lvl1pPr marL="0" indent="0" algn="l" defTabSz="609585" rtl="0" eaLnBrk="1" latinLnBrk="0" hangingPunct="1">
                <a:lnSpc>
                  <a:spcPct val="100000"/>
                </a:lnSpc>
                <a:spcBef>
                  <a:spcPts val="1467"/>
                </a:spcBef>
                <a:buFont typeface="Arial"/>
                <a:buNone/>
                <a:defRPr sz="1867" b="0" i="0" kern="1200">
                  <a:solidFill>
                    <a:schemeClr val="tx1"/>
                  </a:solidFill>
                  <a:latin typeface="+mn-lt"/>
                  <a:ea typeface="IBM Plex Sans" panose="020B0503050203000203" pitchFamily="34" charset="77"/>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900" marR="0" lvl="0" indent="-342900" algn="l" defTabSz="609585" rtl="0" eaLnBrk="1" fontAlgn="auto" latinLnBrk="0" hangingPunct="1">
                <a:lnSpc>
                  <a:spcPct val="100000"/>
                </a:lnSpc>
                <a:spcBef>
                  <a:spcPts val="1467"/>
                </a:spcBef>
                <a:spcAft>
                  <a:spcPts val="0"/>
                </a:spcAft>
                <a:buClrTx/>
                <a:buSzTx/>
                <a:buFont typeface="Arial" panose="020B0604020202020204" pitchFamily="34" charset="0"/>
                <a:buChar char="•"/>
                <a:tabLst/>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Basierend auf offiziellen Listenpreisen: </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hlinkClick r:id="rId2"/>
                </a:rPr>
                <a:t>https://www.oracle.com/a/ocom/docs/corporate/pricing/technology-price-list-070617.pdf</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a:t>
              </a:r>
            </a:p>
            <a:p>
              <a:pPr marL="342900" marR="0" lvl="0" indent="-342900" algn="l" defTabSz="60958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1x S1014 </a:t>
              </a:r>
              <a:r>
                <a:rPr kumimoji="0" lang="en-US" sz="2000" u="none" strike="noStrike" kern="1200" cap="none" spc="0" normalizeH="0" baseline="0" noProof="0" dirty="0" err="1">
                  <a:ln>
                    <a:noFill/>
                  </a:ln>
                  <a:solidFill>
                    <a:srgbClr val="000000"/>
                  </a:solidFill>
                  <a:effectLst/>
                  <a:uLnTx/>
                  <a:uFillTx/>
                  <a:latin typeface="IBM Plex Sans" panose="020B0503050203000203" pitchFamily="34" charset="0"/>
                </a:rPr>
                <a:t>mit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 24 Cores (1 Dual Chip Module, 2 Sockel</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 SMT-8 = 192 logische Prozessoren </a:t>
              </a:r>
              <a:b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b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(aus Oracle-Sicht = CPU_COUNT)</a:t>
              </a:r>
            </a:p>
            <a:p>
              <a:pPr marL="573088" marR="0" lvl="1" indent="-258763" algn="l" defTabSz="609585" rtl="0" eaLnBrk="1" fontAlgn="auto" latinLnBrk="0" hangingPunct="1">
                <a:lnSpc>
                  <a:spcPct val="100000"/>
                </a:lnSpc>
                <a:spcBef>
                  <a:spcPts val="600"/>
                </a:spcBef>
                <a:spcAft>
                  <a:spcPts val="0"/>
                </a:spcAft>
                <a:buClrTx/>
                <a:buSzTx/>
                <a:buFont typeface="Symbol" pitchFamily="2" charset="2"/>
                <a:buChar char="-"/>
                <a:defRPr/>
              </a:pP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Li</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zenzkosten (SE</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2, 3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Jahre</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  2 x $17</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500 + </a:t>
              </a:r>
              <a:r>
                <a:rPr lang="en-US" sz="2000" dirty="0">
                  <a:solidFill>
                    <a:srgbClr val="000000"/>
                  </a:solidFill>
                  <a:latin typeface="IBM Plex Sans" panose="020B0503050203000203" pitchFamily="34" charset="0"/>
                </a:rPr>
                <a:t> </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3x(2x $3</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850 Update &amp; Support) =     $58</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100  </a:t>
              </a:r>
              <a:endParaRPr kumimoji="0" lang="en-DE" sz="2000" u="none" strike="noStrike" kern="1200" cap="none" spc="0" normalizeH="0" baseline="0" noProof="0">
                <a:ln>
                  <a:noFill/>
                </a:ln>
                <a:solidFill>
                  <a:srgbClr val="000000"/>
                </a:solidFill>
                <a:effectLst/>
                <a:uLnTx/>
                <a:uFillTx/>
                <a:latin typeface="IBM Plex Sans" panose="020B0503050203000203" pitchFamily="34" charset="0"/>
              </a:endParaRPr>
            </a:p>
            <a:p>
              <a:pPr marL="573088" marR="0" lvl="1" indent="-258763" algn="l" defTabSz="609585" rtl="0" eaLnBrk="1" fontAlgn="auto" latinLnBrk="0" hangingPunct="1">
                <a:lnSpc>
                  <a:spcPct val="100000"/>
                </a:lnSpc>
                <a:spcBef>
                  <a:spcPts val="600"/>
                </a:spcBef>
                <a:spcAft>
                  <a:spcPts val="0"/>
                </a:spcAft>
                <a:buClrTx/>
                <a:buSzTx/>
                <a:buFont typeface="Symbol" pitchFamily="2" charset="2"/>
                <a:buChar char="-"/>
                <a:defRPr/>
              </a:pP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Lizenzkosten (EE, 3 Jahre): </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24</a:t>
              </a:r>
              <a:r>
                <a:rPr kumimoji="0" lang="de-DE" sz="2000" u="none" strike="noStrike" kern="1200" cap="none" spc="0" normalizeH="0" baseline="0" noProof="0" dirty="0">
                  <a:ln>
                    <a:noFill/>
                  </a:ln>
                  <a:solidFill>
                    <a:srgbClr val="000000"/>
                  </a:solidFill>
                  <a:effectLst/>
                  <a:uLnTx/>
                  <a:uFillTx/>
                  <a:latin typeface="IBM Plex Sans" panose="020B0503050203000203" pitchFamily="34" charset="0"/>
                </a:rPr>
                <a:t> </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x $47</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500 + 3x(</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24</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x $10</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a:t>
              </a: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450 Update &amp; Support =  $</a:t>
              </a:r>
              <a:r>
                <a:rPr kumimoji="0" lang="en-DE" sz="2000" u="none" strike="noStrike" kern="1200" cap="none" spc="0" normalizeH="0" baseline="0" noProof="0">
                  <a:ln>
                    <a:noFill/>
                  </a:ln>
                  <a:solidFill>
                    <a:srgbClr val="000000"/>
                  </a:solidFill>
                  <a:effectLst/>
                  <a:uLnTx/>
                  <a:uFillTx/>
                  <a:latin typeface="IBM Plex Sans" panose="020B0503050203000203" pitchFamily="34" charset="0"/>
                </a:rPr>
                <a:t>1.892.40</a:t>
              </a:r>
              <a:endParaRPr kumimoji="0" lang="de-DE" sz="2000" u="none" strike="noStrike" kern="1200" cap="none" spc="0" normalizeH="0" baseline="0" noProof="0" dirty="0">
                <a:ln>
                  <a:noFill/>
                </a:ln>
                <a:solidFill>
                  <a:srgbClr val="000000"/>
                </a:solidFill>
                <a:effectLst/>
                <a:uLnTx/>
                <a:uFillTx/>
                <a:latin typeface="IBM Plex Sans" panose="020B0503050203000203" pitchFamily="34" charset="0"/>
              </a:endParaRPr>
            </a:p>
            <a:p>
              <a:pPr marL="426513" indent="-342900">
                <a:spcBef>
                  <a:spcPts val="1200"/>
                </a:spcBef>
                <a:buFont typeface="Arial" panose="020B0604020202020204" pitchFamily="34" charset="0"/>
                <a:buChar char="•"/>
                <a:defRPr/>
              </a:pP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Power Virtual Server:</a:t>
              </a:r>
            </a:p>
            <a:p>
              <a:pPr marL="657225" lvl="1" indent="-342900">
                <a:spcBef>
                  <a:spcPts val="600"/>
                </a:spcBef>
                <a:buFont typeface="Symbol" pitchFamily="2" charset="2"/>
                <a:buChar char="-"/>
                <a:defRPr/>
              </a:pPr>
              <a:r>
                <a:rPr lang="en-US" sz="2000" dirty="0">
                  <a:solidFill>
                    <a:srgbClr val="000000"/>
                  </a:solidFill>
                  <a:latin typeface="IBM Plex Sans" panose="020B0503050203000203" pitchFamily="34" charset="0"/>
                </a:rPr>
                <a:t>S922 – egal </a:t>
              </a:r>
              <a:r>
                <a:rPr lang="en-US" sz="2000" dirty="0" err="1">
                  <a:solidFill>
                    <a:srgbClr val="000000"/>
                  </a:solidFill>
                  <a:latin typeface="IBM Plex Sans" panose="020B0503050203000203" pitchFamily="34" charset="0"/>
                </a:rPr>
                <a:t>wie</a:t>
              </a:r>
              <a:r>
                <a:rPr lang="en-US" sz="2000" dirty="0">
                  <a:solidFill>
                    <a:srgbClr val="000000"/>
                  </a:solidFill>
                  <a:latin typeface="IBM Plex Sans" panose="020B0503050203000203" pitchFamily="34" charset="0"/>
                </a:rPr>
                <a:t> </a:t>
              </a:r>
              <a:r>
                <a:rPr lang="en-US" sz="2000" dirty="0" err="1">
                  <a:solidFill>
                    <a:srgbClr val="000000"/>
                  </a:solidFill>
                  <a:latin typeface="IBM Plex Sans" panose="020B0503050203000203" pitchFamily="34" charset="0"/>
                </a:rPr>
                <a:t>viele</a:t>
              </a:r>
              <a:r>
                <a:rPr lang="en-US" sz="2000" dirty="0">
                  <a:solidFill>
                    <a:srgbClr val="000000"/>
                  </a:solidFill>
                  <a:latin typeface="IBM Plex Sans" panose="020B0503050203000203" pitchFamily="34" charset="0"/>
                </a:rPr>
                <a:t> Cores = </a:t>
              </a:r>
              <a:r>
                <a:rPr lang="en-US" sz="2000" dirty="0" err="1">
                  <a:solidFill>
                    <a:srgbClr val="000000"/>
                  </a:solidFill>
                  <a:latin typeface="IBM Plex Sans" panose="020B0503050203000203" pitchFamily="34" charset="0"/>
                </a:rPr>
                <a:t>identisch</a:t>
              </a:r>
              <a:r>
                <a:rPr lang="en-US" sz="2000" dirty="0">
                  <a:solidFill>
                    <a:srgbClr val="000000"/>
                  </a:solidFill>
                  <a:latin typeface="IBM Plex Sans" panose="020B0503050203000203" pitchFamily="34" charset="0"/>
                </a:rPr>
                <a:t> </a:t>
              </a:r>
              <a:r>
                <a:rPr lang="en-US" sz="2000" dirty="0" err="1">
                  <a:solidFill>
                    <a:srgbClr val="000000"/>
                  </a:solidFill>
                  <a:latin typeface="IBM Plex Sans" panose="020B0503050203000203" pitchFamily="34" charset="0"/>
                </a:rPr>
                <a:t>wie</a:t>
              </a:r>
              <a:r>
                <a:rPr lang="en-US" sz="2000" dirty="0">
                  <a:solidFill>
                    <a:srgbClr val="000000"/>
                  </a:solidFill>
                  <a:latin typeface="IBM Plex Sans" panose="020B0503050203000203" pitchFamily="34" charset="0"/>
                </a:rPr>
                <a:t> S1014 da SE2 </a:t>
              </a:r>
              <a:r>
                <a:rPr lang="en-US" sz="2000" dirty="0" err="1">
                  <a:solidFill>
                    <a:srgbClr val="000000"/>
                  </a:solidFill>
                  <a:latin typeface="IBM Plex Sans" panose="020B0503050203000203" pitchFamily="34" charset="0"/>
                </a:rPr>
                <a:t>eligibel</a:t>
              </a:r>
              <a:r>
                <a:rPr lang="en-US" sz="2000" dirty="0">
                  <a:solidFill>
                    <a:srgbClr val="000000"/>
                  </a:solidFill>
                  <a:latin typeface="IBM Plex Sans" panose="020B0503050203000203" pitchFamily="34" charset="0"/>
                </a:rPr>
                <a:t>, $58.100 für 3 Jahre</a:t>
              </a:r>
            </a:p>
            <a:p>
              <a:pPr marL="657225" lvl="1" indent="-342900">
                <a:spcBef>
                  <a:spcPts val="600"/>
                </a:spcBef>
                <a:buFont typeface="Symbol" pitchFamily="2" charset="2"/>
                <a:buChar char="-"/>
                <a:defRPr/>
              </a:pPr>
              <a:r>
                <a:rPr lang="en-US" sz="2000" dirty="0">
                  <a:solidFill>
                    <a:srgbClr val="000000"/>
                  </a:solidFill>
                  <a:latin typeface="IBM Plex Sans" panose="020B0503050203000203" pitchFamily="34" charset="0"/>
                </a:rPr>
                <a:t>S1022, E980, E1080 – </a:t>
              </a:r>
              <a:r>
                <a:rPr lang="en-US" sz="2000" dirty="0" err="1">
                  <a:solidFill>
                    <a:srgbClr val="000000"/>
                  </a:solidFill>
                  <a:latin typeface="IBM Plex Sans" panose="020B0503050203000203" pitchFamily="34" charset="0"/>
                </a:rPr>
                <a:t>Lizenzierung</a:t>
              </a:r>
              <a:r>
                <a:rPr lang="en-US" sz="2000" dirty="0">
                  <a:solidFill>
                    <a:srgbClr val="000000"/>
                  </a:solidFill>
                  <a:latin typeface="IBM Plex Sans" panose="020B0503050203000203" pitchFamily="34" charset="0"/>
                </a:rPr>
                <a:t> pro Core da DCM </a:t>
              </a:r>
              <a:r>
                <a:rPr lang="en-US" sz="2000" dirty="0">
                  <a:solidFill>
                    <a:srgbClr val="000000"/>
                  </a:solidFill>
                  <a:latin typeface="IBM Plex Sans" panose="020B0503050203000203" pitchFamily="34" charset="0"/>
                  <a:sym typeface="Wingdings" pitchFamily="2" charset="2"/>
                </a:rPr>
                <a:t> EE</a:t>
              </a:r>
              <a:endParaRPr lang="en-US" sz="2000" dirty="0">
                <a:solidFill>
                  <a:srgbClr val="000000"/>
                </a:solidFill>
                <a:latin typeface="IBM Plex Sans" panose="020B0503050203000203" pitchFamily="34" charset="0"/>
              </a:endParaRPr>
            </a:p>
            <a:p>
              <a:pPr marL="657225" lvl="1" indent="-342900">
                <a:spcBef>
                  <a:spcPts val="600"/>
                </a:spcBef>
                <a:buFont typeface="Symbol" pitchFamily="2" charset="2"/>
                <a:buChar char="-"/>
                <a:defRPr/>
              </a:pPr>
              <a:r>
                <a:rPr kumimoji="0" lang="en-US" sz="2000" u="none" strike="noStrike" kern="1200" cap="none" spc="0" normalizeH="0" baseline="0" noProof="0" dirty="0">
                  <a:ln>
                    <a:noFill/>
                  </a:ln>
                  <a:solidFill>
                    <a:srgbClr val="000000"/>
                  </a:solidFill>
                  <a:effectLst/>
                  <a:uLnTx/>
                  <a:uFillTx/>
                  <a:latin typeface="IBM Plex Sans" panose="020B0503050203000203" pitchFamily="34" charset="0"/>
                </a:rPr>
                <a:t>S1022</a:t>
              </a:r>
              <a:r>
                <a:rPr lang="en-US" sz="2000" dirty="0">
                  <a:solidFill>
                    <a:srgbClr val="000000"/>
                  </a:solidFill>
                  <a:latin typeface="IBM Plex Sans" panose="020B0503050203000203" pitchFamily="34" charset="0"/>
                </a:rPr>
                <a:t>: SW </a:t>
              </a:r>
              <a:r>
                <a:rPr lang="en-US" sz="2000" dirty="0" err="1">
                  <a:solidFill>
                    <a:srgbClr val="000000"/>
                  </a:solidFill>
                  <a:latin typeface="IBM Plex Sans" panose="020B0503050203000203" pitchFamily="34" charset="0"/>
                </a:rPr>
                <a:t>Lizenzen</a:t>
              </a:r>
              <a:r>
                <a:rPr lang="en-US" sz="2000" dirty="0">
                  <a:solidFill>
                    <a:srgbClr val="000000"/>
                  </a:solidFill>
                  <a:latin typeface="IBM Plex Sans" panose="020B0503050203000203" pitchFamily="34" charset="0"/>
                </a:rPr>
                <a:t> </a:t>
              </a:r>
              <a:r>
                <a:rPr lang="en-US" sz="2000" dirty="0" err="1">
                  <a:solidFill>
                    <a:srgbClr val="000000"/>
                  </a:solidFill>
                  <a:latin typeface="IBM Plex Sans" panose="020B0503050203000203" pitchFamily="34" charset="0"/>
                </a:rPr>
                <a:t>bereits</a:t>
              </a:r>
              <a:r>
                <a:rPr lang="en-US" sz="2000" dirty="0">
                  <a:solidFill>
                    <a:srgbClr val="000000"/>
                  </a:solidFill>
                  <a:latin typeface="IBM Plex Sans" panose="020B0503050203000203" pitchFamily="34" charset="0"/>
                </a:rPr>
                <a:t> ab 1 Core für 3 Jahre </a:t>
              </a:r>
              <a:r>
                <a:rPr lang="en-US" sz="2000" dirty="0" err="1">
                  <a:solidFill>
                    <a:srgbClr val="000000"/>
                  </a:solidFill>
                  <a:latin typeface="IBM Plex Sans" panose="020B0503050203000203" pitchFamily="34" charset="0"/>
                </a:rPr>
                <a:t>teurer</a:t>
              </a:r>
              <a:r>
                <a:rPr lang="en-US" sz="2000" dirty="0">
                  <a:solidFill>
                    <a:srgbClr val="000000"/>
                  </a:solidFill>
                  <a:latin typeface="IBM Plex Sans" panose="020B0503050203000203" pitchFamily="34" charset="0"/>
                </a:rPr>
                <a:t>, da EE </a:t>
              </a:r>
              <a:r>
                <a:rPr lang="en-US" sz="2000" dirty="0" err="1">
                  <a:solidFill>
                    <a:srgbClr val="000000"/>
                  </a:solidFill>
                  <a:latin typeface="IBM Plex Sans" panose="020B0503050203000203" pitchFamily="34" charset="0"/>
                </a:rPr>
                <a:t>erforderlich</a:t>
              </a:r>
              <a:endParaRPr lang="en-US" sz="2000" dirty="0">
                <a:solidFill>
                  <a:srgbClr val="000000"/>
                </a:solidFill>
                <a:latin typeface="IBM Plex Sans" panose="020B0503050203000203" pitchFamily="34" charset="0"/>
              </a:endParaRPr>
            </a:p>
          </p:txBody>
        </p:sp>
        <p:pic>
          <p:nvPicPr>
            <p:cNvPr id="9" name="Picture 3">
              <a:extLst>
                <a:ext uri="{FF2B5EF4-FFF2-40B4-BE49-F238E27FC236}">
                  <a16:creationId xmlns:a16="http://schemas.microsoft.com/office/drawing/2014/main" id="{179CBED4-3F69-BE4F-C0D0-71DC060F4C19}"/>
                </a:ext>
              </a:extLst>
            </p:cNvPr>
            <p:cNvPicPr>
              <a:picLocks noChangeAspect="1"/>
            </p:cNvPicPr>
            <p:nvPr/>
          </p:nvPicPr>
          <p:blipFill>
            <a:blip r:embed="rId3"/>
            <a:stretch>
              <a:fillRect/>
            </a:stretch>
          </p:blipFill>
          <p:spPr>
            <a:xfrm>
              <a:off x="1877157" y="5175789"/>
              <a:ext cx="9071673" cy="1344604"/>
            </a:xfrm>
            <a:prstGeom prst="rect">
              <a:avLst/>
            </a:prstGeom>
          </p:spPr>
        </p:pic>
      </p:grpSp>
      <p:sp>
        <p:nvSpPr>
          <p:cNvPr id="10" name="Rechteck 9">
            <a:extLst>
              <a:ext uri="{FF2B5EF4-FFF2-40B4-BE49-F238E27FC236}">
                <a16:creationId xmlns:a16="http://schemas.microsoft.com/office/drawing/2014/main" id="{39591FFA-8D8C-FB20-2F97-8E6E5F36796E}"/>
              </a:ext>
            </a:extLst>
          </p:cNvPr>
          <p:cNvSpPr/>
          <p:nvPr/>
        </p:nvSpPr>
        <p:spPr bwMode="auto">
          <a:xfrm>
            <a:off x="10172700" y="2641600"/>
            <a:ext cx="1333500" cy="952500"/>
          </a:xfrm>
          <a:prstGeom prst="rect">
            <a:avLst/>
          </a:prstGeom>
          <a:noFill/>
          <a:ln w="28575">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de-DE"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933506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EE02-8AA5-F566-C715-F53E3E24B0C7}"/>
            </a:ext>
          </a:extLst>
        </p:cNvPr>
        <p:cNvGrpSpPr/>
        <p:nvPr/>
      </p:nvGrpSpPr>
      <p:grpSpPr>
        <a:xfrm>
          <a:off x="0" y="0"/>
          <a:ext cx="0" cy="0"/>
          <a:chOff x="0" y="0"/>
          <a:chExt cx="0" cy="0"/>
        </a:xfrm>
      </p:grpSpPr>
      <p:graphicFrame>
        <p:nvGraphicFramePr>
          <p:cNvPr id="5" name="Group 63">
            <a:extLst>
              <a:ext uri="{FF2B5EF4-FFF2-40B4-BE49-F238E27FC236}">
                <a16:creationId xmlns:a16="http://schemas.microsoft.com/office/drawing/2014/main" id="{68C1A220-A377-0734-2B6D-FC0C6ECB183B}"/>
              </a:ext>
            </a:extLst>
          </p:cNvPr>
          <p:cNvGraphicFramePr>
            <a:graphicFrameLocks noGrp="1"/>
          </p:cNvGraphicFramePr>
          <p:nvPr>
            <p:extLst>
              <p:ext uri="{D42A27DB-BD31-4B8C-83A1-F6EECF244321}">
                <p14:modId xmlns:p14="http://schemas.microsoft.com/office/powerpoint/2010/main" val="2399993794"/>
              </p:ext>
            </p:extLst>
          </p:nvPr>
        </p:nvGraphicFramePr>
        <p:xfrm>
          <a:off x="6246066" y="2998387"/>
          <a:ext cx="5672116" cy="1003581"/>
        </p:xfrm>
        <a:graphic>
          <a:graphicData uri="http://schemas.openxmlformats.org/drawingml/2006/table">
            <a:tbl>
              <a:tblPr/>
              <a:tblGrid>
                <a:gridCol w="5672116">
                  <a:extLst>
                    <a:ext uri="{9D8B030D-6E8A-4147-A177-3AD203B41FA5}">
                      <a16:colId xmlns:a16="http://schemas.microsoft.com/office/drawing/2014/main" val="20005"/>
                    </a:ext>
                  </a:extLst>
                </a:gridCol>
              </a:tblGrid>
              <a:tr h="1003581">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5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5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500" b="1" i="0" u="none" strike="noStrike" cap="none" normalizeH="0" baseline="0" dirty="0">
                          <a:ln>
                            <a:noFill/>
                          </a:ln>
                          <a:solidFill>
                            <a:schemeClr val="tx1"/>
                          </a:solidFill>
                          <a:effectLst/>
                          <a:latin typeface="Arial" pitchFamily="34" charset="0"/>
                          <a:cs typeface="Arial" pitchFamily="34" charset="0"/>
                        </a:rPr>
                        <a:t>                                 </a:t>
                      </a:r>
                    </a:p>
                  </a:txBody>
                  <a:tcPr marL="82287" marR="82287" marT="41167" marB="411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sp>
        <p:nvSpPr>
          <p:cNvPr id="9" name="Rectangle 52">
            <a:extLst>
              <a:ext uri="{FF2B5EF4-FFF2-40B4-BE49-F238E27FC236}">
                <a16:creationId xmlns:a16="http://schemas.microsoft.com/office/drawing/2014/main" id="{0D830153-100F-E087-100B-774383251F96}"/>
              </a:ext>
            </a:extLst>
          </p:cNvPr>
          <p:cNvSpPr>
            <a:spLocks noChangeArrowheads="1"/>
          </p:cNvSpPr>
          <p:nvPr/>
        </p:nvSpPr>
        <p:spPr bwMode="auto">
          <a:xfrm>
            <a:off x="6507035" y="3324575"/>
            <a:ext cx="5167572" cy="457200"/>
          </a:xfrm>
          <a:prstGeom prst="rect">
            <a:avLst/>
          </a:prstGeom>
          <a:gradFill>
            <a:gsLst>
              <a:gs pos="0">
                <a:srgbClr val="FFFFFF"/>
              </a:gs>
              <a:gs pos="100000">
                <a:schemeClr val="bg1">
                  <a:lumMod val="85000"/>
                </a:schemeClr>
              </a:gs>
            </a:gsLst>
            <a:lin ang="5400000" scaled="1"/>
          </a:gradFill>
          <a:ln w="9525" algn="ctr">
            <a:noFill/>
            <a:miter lim="800000"/>
            <a:headEnd/>
            <a:tailEnd/>
          </a:ln>
        </p:spPr>
        <p:txBody>
          <a:bodyPr lIns="82287" tIns="41143" rIns="82287" bIns="41143"/>
          <a:lstStyle/>
          <a:p>
            <a:pPr algn="ctr" defTabSz="914354">
              <a:spcAft>
                <a:spcPct val="15000"/>
              </a:spcAft>
              <a:buClr>
                <a:srgbClr val="2DB6B3"/>
              </a:buClr>
              <a:defRPr/>
            </a:pPr>
            <a:r>
              <a:rPr lang="en-US" sz="1400" dirty="0">
                <a:solidFill>
                  <a:srgbClr val="0000CC"/>
                </a:solidFill>
                <a:latin typeface="IBM Plex Sans" panose="020B0503050203000203" pitchFamily="34" charset="0"/>
              </a:rPr>
              <a:t>SPP </a:t>
            </a:r>
          </a:p>
          <a:p>
            <a:pPr algn="ctr" defTabSz="914354">
              <a:spcAft>
                <a:spcPct val="15000"/>
              </a:spcAft>
              <a:buClr>
                <a:srgbClr val="2DB6B3"/>
              </a:buClr>
              <a:defRPr/>
            </a:pPr>
            <a:r>
              <a:rPr lang="en-US" sz="1400" dirty="0">
                <a:solidFill>
                  <a:srgbClr val="0000CC"/>
                </a:solidFill>
                <a:latin typeface="IBM Plex Sans" panose="020B0503050203000203" pitchFamily="34" charset="0"/>
              </a:rPr>
              <a:t>Reserved:  9 capped cores </a:t>
            </a:r>
          </a:p>
        </p:txBody>
      </p:sp>
      <p:graphicFrame>
        <p:nvGraphicFramePr>
          <p:cNvPr id="16" name="Group 62">
            <a:extLst>
              <a:ext uri="{FF2B5EF4-FFF2-40B4-BE49-F238E27FC236}">
                <a16:creationId xmlns:a16="http://schemas.microsoft.com/office/drawing/2014/main" id="{C0037A74-ED21-6A12-EE04-0BB333A0A99C}"/>
              </a:ext>
            </a:extLst>
          </p:cNvPr>
          <p:cNvGraphicFramePr>
            <a:graphicFrameLocks noGrp="1"/>
          </p:cNvGraphicFramePr>
          <p:nvPr>
            <p:extLst>
              <p:ext uri="{D42A27DB-BD31-4B8C-83A1-F6EECF244321}">
                <p14:modId xmlns:p14="http://schemas.microsoft.com/office/powerpoint/2010/main" val="344943031"/>
              </p:ext>
            </p:extLst>
          </p:nvPr>
        </p:nvGraphicFramePr>
        <p:xfrm>
          <a:off x="226798" y="1289839"/>
          <a:ext cx="5675917" cy="1507246"/>
        </p:xfrm>
        <a:graphic>
          <a:graphicData uri="http://schemas.openxmlformats.org/drawingml/2006/table">
            <a:tbl>
              <a:tblPr/>
              <a:tblGrid>
                <a:gridCol w="1072511">
                  <a:extLst>
                    <a:ext uri="{9D8B030D-6E8A-4147-A177-3AD203B41FA5}">
                      <a16:colId xmlns:a16="http://schemas.microsoft.com/office/drawing/2014/main" val="20000"/>
                    </a:ext>
                  </a:extLst>
                </a:gridCol>
                <a:gridCol w="1202271">
                  <a:extLst>
                    <a:ext uri="{9D8B030D-6E8A-4147-A177-3AD203B41FA5}">
                      <a16:colId xmlns:a16="http://schemas.microsoft.com/office/drawing/2014/main" val="20001"/>
                    </a:ext>
                  </a:extLst>
                </a:gridCol>
                <a:gridCol w="1195043">
                  <a:extLst>
                    <a:ext uri="{9D8B030D-6E8A-4147-A177-3AD203B41FA5}">
                      <a16:colId xmlns:a16="http://schemas.microsoft.com/office/drawing/2014/main" val="20002"/>
                    </a:ext>
                  </a:extLst>
                </a:gridCol>
                <a:gridCol w="1054669">
                  <a:extLst>
                    <a:ext uri="{9D8B030D-6E8A-4147-A177-3AD203B41FA5}">
                      <a16:colId xmlns:a16="http://schemas.microsoft.com/office/drawing/2014/main" val="20003"/>
                    </a:ext>
                  </a:extLst>
                </a:gridCol>
                <a:gridCol w="1151423">
                  <a:extLst>
                    <a:ext uri="{9D8B030D-6E8A-4147-A177-3AD203B41FA5}">
                      <a16:colId xmlns:a16="http://schemas.microsoft.com/office/drawing/2014/main" val="20004"/>
                    </a:ext>
                  </a:extLst>
                </a:gridCol>
              </a:tblGrid>
              <a:tr h="1464067">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VM1</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endParaRPr kumimoji="0" lang="en-US" sz="1100" b="0" i="0" u="none" strike="noStrike" cap="none" normalizeH="0" baseline="0" dirty="0">
                        <a:ln>
                          <a:noFill/>
                        </a:ln>
                        <a:solidFill>
                          <a:schemeClr val="accent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6</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VM2</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2</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Capped </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1</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VM4</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7.2</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1</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2</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graphicFrame>
        <p:nvGraphicFramePr>
          <p:cNvPr id="17" name="Group 62">
            <a:extLst>
              <a:ext uri="{FF2B5EF4-FFF2-40B4-BE49-F238E27FC236}">
                <a16:creationId xmlns:a16="http://schemas.microsoft.com/office/drawing/2014/main" id="{25660C2A-1DB6-2AC0-C076-140C9FCB6672}"/>
              </a:ext>
            </a:extLst>
          </p:cNvPr>
          <p:cNvGraphicFramePr>
            <a:graphicFrameLocks noGrp="1"/>
          </p:cNvGraphicFramePr>
          <p:nvPr>
            <p:extLst>
              <p:ext uri="{D42A27DB-BD31-4B8C-83A1-F6EECF244321}">
                <p14:modId xmlns:p14="http://schemas.microsoft.com/office/powerpoint/2010/main" val="1678449909"/>
              </p:ext>
            </p:extLst>
          </p:nvPr>
        </p:nvGraphicFramePr>
        <p:xfrm>
          <a:off x="6242265" y="1289839"/>
          <a:ext cx="5675917" cy="1776232"/>
        </p:xfrm>
        <a:graphic>
          <a:graphicData uri="http://schemas.openxmlformats.org/drawingml/2006/table">
            <a:tbl>
              <a:tblPr/>
              <a:tblGrid>
                <a:gridCol w="1072511">
                  <a:extLst>
                    <a:ext uri="{9D8B030D-6E8A-4147-A177-3AD203B41FA5}">
                      <a16:colId xmlns:a16="http://schemas.microsoft.com/office/drawing/2014/main" val="20000"/>
                    </a:ext>
                  </a:extLst>
                </a:gridCol>
                <a:gridCol w="1202271">
                  <a:extLst>
                    <a:ext uri="{9D8B030D-6E8A-4147-A177-3AD203B41FA5}">
                      <a16:colId xmlns:a16="http://schemas.microsoft.com/office/drawing/2014/main" val="20001"/>
                    </a:ext>
                  </a:extLst>
                </a:gridCol>
                <a:gridCol w="1195043">
                  <a:extLst>
                    <a:ext uri="{9D8B030D-6E8A-4147-A177-3AD203B41FA5}">
                      <a16:colId xmlns:a16="http://schemas.microsoft.com/office/drawing/2014/main" val="20002"/>
                    </a:ext>
                  </a:extLst>
                </a:gridCol>
                <a:gridCol w="1054669">
                  <a:extLst>
                    <a:ext uri="{9D8B030D-6E8A-4147-A177-3AD203B41FA5}">
                      <a16:colId xmlns:a16="http://schemas.microsoft.com/office/drawing/2014/main" val="20003"/>
                    </a:ext>
                  </a:extLst>
                </a:gridCol>
                <a:gridCol w="1151423">
                  <a:extLst>
                    <a:ext uri="{9D8B030D-6E8A-4147-A177-3AD203B41FA5}">
                      <a16:colId xmlns:a16="http://schemas.microsoft.com/office/drawing/2014/main" val="20004"/>
                    </a:ext>
                  </a:extLst>
                </a:gridCol>
              </a:tblGrid>
              <a:tr h="1752611">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VM1</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Uncapped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endParaRPr kumimoji="0" lang="en-US" sz="1100" b="0" i="0" u="none" strike="noStrike" cap="none" normalizeH="0" baseline="0" dirty="0">
                        <a:ln>
                          <a:noFill/>
                        </a:ln>
                        <a:solidFill>
                          <a:schemeClr val="accent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Ent. = 5.25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6</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VM2</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Uncapped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Ent. = 1.25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2,3</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Uncapped </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ts val="6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Ent.  = 0.25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1,2,3</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VM4</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Uncapped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7.2</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ts val="6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Ent.  = 0.75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1,2,3</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VM5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chemeClr val="tx1"/>
                          </a:solidFill>
                          <a:effectLst/>
                          <a:latin typeface="IBM Plex Sans" panose="020B0503050203000203" pitchFamily="34" charset="0"/>
                          <a:cs typeface="Arial" pitchFamily="34" charset="0"/>
                        </a:rPr>
                        <a:t>Uncapped</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AIX 7.3</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1" i="0" u="none" strike="noStrike" cap="none" normalizeH="0" baseline="0" dirty="0">
                          <a:ln>
                            <a:noFill/>
                          </a:ln>
                          <a:solidFill>
                            <a:srgbClr val="0000FF"/>
                          </a:solidFill>
                          <a:effectLst/>
                          <a:latin typeface="IBM Plex Sans" panose="020B0503050203000203" pitchFamily="34" charset="0"/>
                          <a:cs typeface="Arial" pitchFamily="34" charset="0"/>
                        </a:rPr>
                        <a:t>Oracle DB</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endPar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endParaRPr>
                    </a:p>
                    <a:p>
                      <a:pPr marL="0" marR="0" lvl="0" indent="0" algn="ctr" defTabSz="914400" rtl="0" eaLnBrk="1" fontAlgn="base" latinLnBrk="0" hangingPunct="1">
                        <a:lnSpc>
                          <a:spcPct val="100000"/>
                        </a:lnSpc>
                        <a:spcBef>
                          <a:spcPts val="6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Ent. = 1.5</a:t>
                      </a:r>
                    </a:p>
                    <a:p>
                      <a:pPr marL="0" marR="0" lvl="0" indent="0" algn="ctr" defTabSz="914400" rtl="0" eaLnBrk="1" fontAlgn="base" latinLnBrk="0" hangingPunct="1">
                        <a:lnSpc>
                          <a:spcPct val="100000"/>
                        </a:lnSpc>
                        <a:spcBef>
                          <a:spcPct val="35000"/>
                        </a:spcBef>
                        <a:spcAft>
                          <a:spcPct val="15000"/>
                        </a:spcAft>
                        <a:buClr>
                          <a:schemeClr val="accent2"/>
                        </a:buClr>
                        <a:buSzTx/>
                        <a:buFont typeface="WingDings" pitchFamily="2" charset="2"/>
                        <a:buNone/>
                        <a:tabLst/>
                      </a:pPr>
                      <a:r>
                        <a:rPr kumimoji="0" lang="en-US" sz="1100" b="0" i="0" u="none" strike="noStrike" cap="none" normalizeH="0" baseline="0" dirty="0">
                          <a:ln>
                            <a:noFill/>
                          </a:ln>
                          <a:solidFill>
                            <a:schemeClr val="tx1"/>
                          </a:solidFill>
                          <a:effectLst/>
                          <a:latin typeface="IBM Plex Sans" panose="020B0503050203000203" pitchFamily="34" charset="0"/>
                          <a:cs typeface="Arial" pitchFamily="34" charset="0"/>
                        </a:rPr>
                        <a:t>VP = 2,3</a:t>
                      </a:r>
                    </a:p>
                  </a:txBody>
                  <a:tcPr marL="82287" marR="82287" marT="41153" marB="411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18" name="TextBox 17">
            <a:extLst>
              <a:ext uri="{FF2B5EF4-FFF2-40B4-BE49-F238E27FC236}">
                <a16:creationId xmlns:a16="http://schemas.microsoft.com/office/drawing/2014/main" id="{6798788A-6129-D23E-AA8A-7595D891CC74}"/>
              </a:ext>
            </a:extLst>
          </p:cNvPr>
          <p:cNvSpPr txBox="1"/>
          <p:nvPr/>
        </p:nvSpPr>
        <p:spPr>
          <a:xfrm>
            <a:off x="223141" y="2882112"/>
            <a:ext cx="5675917" cy="298533"/>
          </a:xfrm>
          <a:prstGeom prst="rect">
            <a:avLst/>
          </a:prstGeom>
          <a:noFill/>
          <a:ln w="9525">
            <a:noFill/>
            <a:miter lim="800000"/>
            <a:headEnd/>
            <a:tailEnd/>
          </a:ln>
        </p:spPr>
        <p:txBody>
          <a:bodyPr wrap="square" lIns="82287" tIns="41143" rIns="82287" bIns="41143" anchor="t">
            <a:spAutoFit/>
          </a:bodyPr>
          <a:lstStyle>
            <a:defPPr>
              <a:defRPr lang="en-US"/>
            </a:defPPr>
            <a:lvl1pPr marL="171450" marR="0" lvl="0" indent="-171450" defTabSz="616718" eaLnBrk="0" fontAlgn="auto" hangingPunct="0">
              <a:lnSpc>
                <a:spcPct val="100000"/>
              </a:lnSpc>
              <a:spcBef>
                <a:spcPts val="0"/>
              </a:spcBef>
              <a:spcAft>
                <a:spcPts val="0"/>
              </a:spcAft>
              <a:buClrTx/>
              <a:buSzTx/>
              <a:buFont typeface="Arial" panose="020B0604020202020204" pitchFamily="34" charset="0"/>
              <a:buChar char="•"/>
              <a:tabLst/>
              <a:defRPr kumimoji="0" sz="1000" i="0" u="none" strike="noStrike" cap="none" spc="0" normalizeH="0" baseline="0">
                <a:ln>
                  <a:noFill/>
                </a:ln>
                <a:solidFill>
                  <a:srgbClr val="000000"/>
                </a:solidFill>
                <a:effectLst/>
                <a:uLnTx/>
                <a:uFillTx/>
              </a:defRPr>
            </a:lvl1pPr>
          </a:lstStyle>
          <a:p>
            <a:pPr marL="0" indent="0" algn="ctr" defTabSz="822270">
              <a:buNone/>
            </a:pPr>
            <a:r>
              <a:rPr lang="en-US" sz="1400" dirty="0">
                <a:latin typeface="IBM Plex Sans" panose="020B0503050203000203" pitchFamily="34" charset="0"/>
              </a:rPr>
              <a:t>Provision 5 VMs with 12 fixed cores =  12 Oracle licenses required</a:t>
            </a:r>
          </a:p>
        </p:txBody>
      </p:sp>
      <p:sp>
        <p:nvSpPr>
          <p:cNvPr id="19" name="TextBox 18">
            <a:extLst>
              <a:ext uri="{FF2B5EF4-FFF2-40B4-BE49-F238E27FC236}">
                <a16:creationId xmlns:a16="http://schemas.microsoft.com/office/drawing/2014/main" id="{929A3BC3-1F3B-F55F-97DD-CB1F6CF02D4A}"/>
              </a:ext>
            </a:extLst>
          </p:cNvPr>
          <p:cNvSpPr txBox="1"/>
          <p:nvPr/>
        </p:nvSpPr>
        <p:spPr>
          <a:xfrm>
            <a:off x="6534196" y="4214579"/>
            <a:ext cx="4939994" cy="1160308"/>
          </a:xfrm>
          <a:prstGeom prst="rect">
            <a:avLst/>
          </a:prstGeom>
          <a:noFill/>
          <a:ln w="9525">
            <a:noFill/>
            <a:miter lim="800000"/>
            <a:headEnd/>
            <a:tailEnd/>
          </a:ln>
        </p:spPr>
        <p:txBody>
          <a:bodyPr wrap="square" lIns="82287" tIns="41143" rIns="82287" bIns="41143" anchor="t">
            <a:spAutoFit/>
          </a:bodyPr>
          <a:lstStyle>
            <a:defPPr>
              <a:defRPr lang="en-US"/>
            </a:defPPr>
            <a:lvl1pPr marL="171450" marR="0" lvl="0" indent="-171450" defTabSz="616718" eaLnBrk="0" fontAlgn="auto" hangingPunct="0">
              <a:lnSpc>
                <a:spcPct val="100000"/>
              </a:lnSpc>
              <a:spcBef>
                <a:spcPts val="0"/>
              </a:spcBef>
              <a:spcAft>
                <a:spcPts val="0"/>
              </a:spcAft>
              <a:buClrTx/>
              <a:buSzTx/>
              <a:buFont typeface="Arial" panose="020B0604020202020204" pitchFamily="34" charset="0"/>
              <a:buChar char="•"/>
              <a:tabLst/>
              <a:defRPr kumimoji="0" sz="1000" i="0" u="none" strike="noStrike" cap="none" spc="0" normalizeH="0" baseline="0">
                <a:ln>
                  <a:noFill/>
                </a:ln>
                <a:solidFill>
                  <a:srgbClr val="000000"/>
                </a:solidFill>
                <a:effectLst/>
                <a:uLnTx/>
                <a:uFillTx/>
              </a:defRPr>
            </a:lvl1pPr>
          </a:lstStyle>
          <a:p>
            <a:pPr marL="185738" indent="-185738" defTabSz="822270"/>
            <a:r>
              <a:rPr lang="en-US" sz="1400" dirty="0">
                <a:latin typeface="IBM Plex Sans" panose="020B0503050203000203" pitchFamily="34" charset="0"/>
              </a:rPr>
              <a:t>Create Shared Process Pool with 9 capped cores</a:t>
            </a:r>
          </a:p>
          <a:p>
            <a:pPr marL="185738" indent="-185738" defTabSz="822270"/>
            <a:r>
              <a:rPr lang="en-US" sz="1400" dirty="0">
                <a:latin typeface="IBM Plex Sans" panose="020B0503050203000203" pitchFamily="34" charset="0"/>
              </a:rPr>
              <a:t>Provision 5 VMs with 9 cores entitled capacity</a:t>
            </a:r>
          </a:p>
          <a:p>
            <a:pPr marL="185738" indent="-185738" defTabSz="822270"/>
            <a:r>
              <a:rPr lang="en-US" sz="1400" dirty="0">
                <a:latin typeface="IBM Plex Sans" panose="020B0503050203000203" pitchFamily="34" charset="0"/>
              </a:rPr>
              <a:t>12 virtual processors with 1:1 EC:VP (S922) </a:t>
            </a:r>
          </a:p>
          <a:p>
            <a:pPr marL="185738" indent="-185738" defTabSz="822270"/>
            <a:r>
              <a:rPr lang="en-US" sz="1400" dirty="0">
                <a:latin typeface="IBM Plex Sans" panose="020B0503050203000203" pitchFamily="34" charset="0"/>
              </a:rPr>
              <a:t>18 virtual processors with 1:3 EC:VP (up to 50% savings) </a:t>
            </a:r>
          </a:p>
          <a:p>
            <a:pPr marL="185738" indent="-185738" defTabSz="822270"/>
            <a:r>
              <a:rPr lang="en-US" sz="1400" dirty="0">
                <a:latin typeface="IBM Plex Sans" panose="020B0503050203000203" pitchFamily="34" charset="0"/>
              </a:rPr>
              <a:t>9 Oracle licenses required </a:t>
            </a:r>
          </a:p>
        </p:txBody>
      </p:sp>
      <p:sp>
        <p:nvSpPr>
          <p:cNvPr id="20" name="TextBox 19">
            <a:extLst>
              <a:ext uri="{FF2B5EF4-FFF2-40B4-BE49-F238E27FC236}">
                <a16:creationId xmlns:a16="http://schemas.microsoft.com/office/drawing/2014/main" id="{73B57500-0975-E8EC-0C35-A9E9AFC414A1}"/>
              </a:ext>
            </a:extLst>
          </p:cNvPr>
          <p:cNvSpPr txBox="1"/>
          <p:nvPr/>
        </p:nvSpPr>
        <p:spPr>
          <a:xfrm>
            <a:off x="2159638" y="828174"/>
            <a:ext cx="1447841" cy="461665"/>
          </a:xfrm>
          <a:prstGeom prst="rect">
            <a:avLst/>
          </a:prstGeom>
          <a:noFill/>
        </p:spPr>
        <p:txBody>
          <a:bodyPr wrap="square" lIns="121920" tIns="121920" rIns="121920" bIns="121920" rtlCol="0">
            <a:spAutoFit/>
          </a:bodyPr>
          <a:lstStyle/>
          <a:p>
            <a:pPr defTabSz="914621">
              <a:spcBef>
                <a:spcPts val="1467"/>
              </a:spcBef>
            </a:pPr>
            <a:r>
              <a:rPr lang="en-US" sz="1400" dirty="0">
                <a:solidFill>
                  <a:srgbClr val="000000"/>
                </a:solidFill>
                <a:latin typeface="IBM Plex Sans" panose="020B0503050203000203" pitchFamily="34" charset="0"/>
                <a:ea typeface="Arial" charset="0"/>
                <a:cs typeface="Arial" charset="0"/>
              </a:rPr>
              <a:t>Without SPP</a:t>
            </a:r>
          </a:p>
        </p:txBody>
      </p:sp>
      <p:sp>
        <p:nvSpPr>
          <p:cNvPr id="21" name="TextBox 20">
            <a:extLst>
              <a:ext uri="{FF2B5EF4-FFF2-40B4-BE49-F238E27FC236}">
                <a16:creationId xmlns:a16="http://schemas.microsoft.com/office/drawing/2014/main" id="{DB42B3BC-0FF6-6043-DA9D-AE66DF3ED4B0}"/>
              </a:ext>
            </a:extLst>
          </p:cNvPr>
          <p:cNvSpPr txBox="1"/>
          <p:nvPr/>
        </p:nvSpPr>
        <p:spPr>
          <a:xfrm>
            <a:off x="8366901" y="836297"/>
            <a:ext cx="1447841" cy="461665"/>
          </a:xfrm>
          <a:prstGeom prst="rect">
            <a:avLst/>
          </a:prstGeom>
          <a:noFill/>
        </p:spPr>
        <p:txBody>
          <a:bodyPr wrap="square" lIns="121920" tIns="121920" rIns="121920" bIns="121920" rtlCol="0">
            <a:spAutoFit/>
          </a:bodyPr>
          <a:lstStyle/>
          <a:p>
            <a:pPr defTabSz="914621">
              <a:spcBef>
                <a:spcPts val="1467"/>
              </a:spcBef>
            </a:pPr>
            <a:r>
              <a:rPr lang="en-US" sz="1400" dirty="0">
                <a:solidFill>
                  <a:srgbClr val="000000"/>
                </a:solidFill>
                <a:latin typeface="IBM Plex Sans" panose="020B0503050203000203" pitchFamily="34" charset="0"/>
                <a:ea typeface="Arial" charset="0"/>
                <a:cs typeface="Arial" charset="0"/>
              </a:rPr>
              <a:t>With SPP </a:t>
            </a:r>
          </a:p>
        </p:txBody>
      </p:sp>
      <p:sp>
        <p:nvSpPr>
          <p:cNvPr id="4" name="TextBox 3">
            <a:extLst>
              <a:ext uri="{FF2B5EF4-FFF2-40B4-BE49-F238E27FC236}">
                <a16:creationId xmlns:a16="http://schemas.microsoft.com/office/drawing/2014/main" id="{FDAAEFEB-02A0-E47A-0A66-157213099B68}"/>
              </a:ext>
            </a:extLst>
          </p:cNvPr>
          <p:cNvSpPr txBox="1"/>
          <p:nvPr/>
        </p:nvSpPr>
        <p:spPr>
          <a:xfrm>
            <a:off x="226798" y="3321444"/>
            <a:ext cx="6239544" cy="2188484"/>
          </a:xfrm>
          <a:prstGeom prst="rect">
            <a:avLst/>
          </a:prstGeom>
          <a:noFill/>
        </p:spPr>
        <p:txBody>
          <a:bodyPr wrap="square" lIns="121920" tIns="60960" rIns="121920" bIns="60960" rtlCol="0" anchor="t">
            <a:spAutoFit/>
          </a:bodyPr>
          <a:lstStyle/>
          <a:p>
            <a:pPr defTabSz="914598">
              <a:lnSpc>
                <a:spcPts val="1787"/>
              </a:lnSpc>
            </a:pPr>
            <a:r>
              <a:rPr lang="en-US" sz="1400" b="1" dirty="0">
                <a:solidFill>
                  <a:srgbClr val="000000"/>
                </a:solidFill>
                <a:latin typeface="IBM Plex Sans" panose="020B0503050203000203" pitchFamily="34" charset="0"/>
              </a:rPr>
              <a:t>Oracle Licensing Optimization Benefits </a:t>
            </a:r>
            <a:endParaRPr lang="en-US" sz="1400" dirty="0">
              <a:solidFill>
                <a:srgbClr val="000000"/>
              </a:solidFill>
              <a:latin typeface="IBM Plex Sans" panose="020B0503050203000203" pitchFamily="34" charset="0"/>
            </a:endParaRPr>
          </a:p>
          <a:p>
            <a:pPr marL="182563" indent="-182563" defTabSz="914598">
              <a:lnSpc>
                <a:spcPts val="1787"/>
              </a:lnSpc>
              <a:buFont typeface="Arial" panose="020B0604020202020204" pitchFamily="34" charset="0"/>
              <a:buChar char="•"/>
            </a:pPr>
            <a:r>
              <a:rPr lang="en-US" sz="1400" dirty="0">
                <a:solidFill>
                  <a:srgbClr val="000000"/>
                </a:solidFill>
                <a:latin typeface="IBM Plex Sans" panose="020B0503050203000203" pitchFamily="34" charset="0"/>
              </a:rPr>
              <a:t>Enable hybrid cloud environment to run off-premise Oracle workloads</a:t>
            </a:r>
          </a:p>
          <a:p>
            <a:pPr marL="182563" indent="-182563" defTabSz="914598">
              <a:lnSpc>
                <a:spcPts val="1787"/>
              </a:lnSpc>
              <a:buFont typeface="Arial" panose="020B0604020202020204" pitchFamily="34" charset="0"/>
              <a:buChar char="•"/>
            </a:pPr>
            <a:r>
              <a:rPr lang="en-US" sz="1400" dirty="0">
                <a:solidFill>
                  <a:srgbClr val="000000"/>
                </a:solidFill>
                <a:latin typeface="IBM Plex Sans" panose="020B0503050203000203" pitchFamily="34" charset="0"/>
              </a:rPr>
              <a:t>Reduce the number of SW licenses by putting a limit on the number of processors an uncapped partition can use</a:t>
            </a:r>
          </a:p>
          <a:p>
            <a:pPr marL="182563" indent="-182563" defTabSz="914598">
              <a:lnSpc>
                <a:spcPts val="1787"/>
              </a:lnSpc>
              <a:buFont typeface="Arial" panose="020B0604020202020204" pitchFamily="34" charset="0"/>
              <a:buChar char="•"/>
            </a:pPr>
            <a:r>
              <a:rPr lang="en-US" sz="1400" b="1" dirty="0">
                <a:solidFill>
                  <a:srgbClr val="000000"/>
                </a:solidFill>
                <a:latin typeface="IBM Plex Sans" panose="020B0503050203000203" pitchFamily="34" charset="0"/>
              </a:rPr>
              <a:t>Meets Oracle’s support and hard partitioning requirements</a:t>
            </a:r>
          </a:p>
          <a:p>
            <a:pPr marL="182563" indent="-182563" defTabSz="914598">
              <a:lnSpc>
                <a:spcPts val="1787"/>
              </a:lnSpc>
              <a:buFont typeface="Arial" panose="020B0604020202020204" pitchFamily="34" charset="0"/>
              <a:buChar char="•"/>
            </a:pPr>
            <a:r>
              <a:rPr lang="en-US" sz="1400" dirty="0">
                <a:solidFill>
                  <a:srgbClr val="000000"/>
                </a:solidFill>
                <a:latin typeface="IBM Plex Sans" panose="020B0503050203000203" pitchFamily="34" charset="0"/>
              </a:rPr>
              <a:t>Fully certified stack w/ </a:t>
            </a:r>
            <a:r>
              <a:rPr lang="en-US" sz="1400" dirty="0" err="1">
                <a:solidFill>
                  <a:srgbClr val="000000"/>
                </a:solidFill>
                <a:latin typeface="IBM Plex Sans" panose="020B0503050203000203" pitchFamily="34" charset="0"/>
              </a:rPr>
              <a:t>PowerVM</a:t>
            </a:r>
            <a:r>
              <a:rPr lang="en-US" sz="1400">
                <a:solidFill>
                  <a:srgbClr val="000000"/>
                </a:solidFill>
                <a:latin typeface="IBM Plex Sans" panose="020B0503050203000203" pitchFamily="34" charset="0"/>
              </a:rPr>
              <a:t>, AIX, IBM i, SAN-based storage, network adapters</a:t>
            </a:r>
          </a:p>
          <a:p>
            <a:pPr marL="182563" indent="-182563" defTabSz="914598">
              <a:lnSpc>
                <a:spcPts val="1787"/>
              </a:lnSpc>
              <a:buFont typeface="Arial" panose="020B0604020202020204" pitchFamily="34" charset="0"/>
              <a:buChar char="•"/>
            </a:pPr>
            <a:r>
              <a:rPr lang="en-US" sz="1400">
                <a:solidFill>
                  <a:srgbClr val="000000"/>
                </a:solidFill>
                <a:latin typeface="IBM Plex Sans" panose="020B0503050203000203" pitchFamily="34" charset="0"/>
              </a:rPr>
              <a:t>Full support for Oracle database, RAC, Fusion middleware, applications</a:t>
            </a:r>
          </a:p>
          <a:p>
            <a:pPr marL="182563" indent="-182563" defTabSz="914598">
              <a:lnSpc>
                <a:spcPts val="1787"/>
              </a:lnSpc>
              <a:buFont typeface="Arial" panose="020B0604020202020204" pitchFamily="34" charset="0"/>
              <a:buChar char="•"/>
            </a:pPr>
            <a:r>
              <a:rPr lang="en-US" sz="1400">
                <a:solidFill>
                  <a:srgbClr val="000000"/>
                </a:solidFill>
                <a:latin typeface="IBM Plex Sans" panose="020B0503050203000203" pitchFamily="34" charset="0"/>
              </a:rPr>
              <a:t>Option to add and license only 1 incremental core at a time to a SPP</a:t>
            </a:r>
          </a:p>
        </p:txBody>
      </p:sp>
      <p:sp>
        <p:nvSpPr>
          <p:cNvPr id="7" name="Footer Placeholder 2">
            <a:extLst>
              <a:ext uri="{FF2B5EF4-FFF2-40B4-BE49-F238E27FC236}">
                <a16:creationId xmlns:a16="http://schemas.microsoft.com/office/drawing/2014/main" id="{61870948-0BAF-FAA1-F8E1-10ACACD07959}"/>
              </a:ext>
            </a:extLst>
          </p:cNvPr>
          <p:cNvSpPr txBox="1">
            <a:spLocks/>
          </p:cNvSpPr>
          <p:nvPr/>
        </p:nvSpPr>
        <p:spPr>
          <a:xfrm>
            <a:off x="292608" y="6415232"/>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IBM Corporation</a:t>
            </a:r>
          </a:p>
        </p:txBody>
      </p:sp>
      <p:sp>
        <p:nvSpPr>
          <p:cNvPr id="10" name="Slide Number Placeholder 5">
            <a:extLst>
              <a:ext uri="{FF2B5EF4-FFF2-40B4-BE49-F238E27FC236}">
                <a16:creationId xmlns:a16="http://schemas.microsoft.com/office/drawing/2014/main" id="{4E30B409-BCB7-85CF-E7B4-0EE0E3EF8AED}"/>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cs typeface="Arial" panose="020B0604020202020204" pitchFamily="34" charset="0"/>
              </a:rPr>
              <a:pPr defTabSz="914621">
                <a:defRPr/>
              </a:pPr>
              <a:t>7</a:t>
            </a:fld>
            <a:endParaRPr lang="en-US" sz="800">
              <a:cs typeface="Arial" panose="020B0604020202020204" pitchFamily="34" charset="0"/>
            </a:endParaRPr>
          </a:p>
        </p:txBody>
      </p:sp>
      <p:sp>
        <p:nvSpPr>
          <p:cNvPr id="11" name="Rectangle 10">
            <a:extLst>
              <a:ext uri="{FF2B5EF4-FFF2-40B4-BE49-F238E27FC236}">
                <a16:creationId xmlns:a16="http://schemas.microsoft.com/office/drawing/2014/main" id="{FF1C7DC2-B42B-86B2-91E3-B35C46FAD387}"/>
              </a:ext>
            </a:extLst>
          </p:cNvPr>
          <p:cNvSpPr/>
          <p:nvPr/>
        </p:nvSpPr>
        <p:spPr>
          <a:xfrm>
            <a:off x="0" y="1792927"/>
            <a:ext cx="11230503" cy="855556"/>
          </a:xfrm>
          <a:prstGeom prst="rect">
            <a:avLst/>
          </a:prstGeom>
        </p:spPr>
        <p:txBody>
          <a:bodyPr vert="horz" lIns="91440" tIns="45720" rIns="91440" bIns="45720" rtlCol="0" anchor="ctr">
            <a:normAutofit/>
          </a:bodyPr>
          <a:lstStyle/>
          <a:p>
            <a:pPr defTabSz="914377">
              <a:lnSpc>
                <a:spcPct val="90000"/>
              </a:lnSpc>
              <a:spcBef>
                <a:spcPct val="0"/>
              </a:spcBef>
            </a:pPr>
            <a:endParaRPr lang="en-US" sz="3200" b="1">
              <a:solidFill>
                <a:schemeClr val="accent5">
                  <a:lumMod val="25000"/>
                </a:schemeClr>
              </a:solidFill>
              <a:latin typeface="IBM Plex Sans" panose="020B0503050203000203" pitchFamily="34" charset="0"/>
              <a:cs typeface="Arial" panose="020B0604020202020204" pitchFamily="34" charset="0"/>
            </a:endParaRPr>
          </a:p>
        </p:txBody>
      </p:sp>
      <p:sp>
        <p:nvSpPr>
          <p:cNvPr id="6" name="Rectangle 3">
            <a:extLst>
              <a:ext uri="{FF2B5EF4-FFF2-40B4-BE49-F238E27FC236}">
                <a16:creationId xmlns:a16="http://schemas.microsoft.com/office/drawing/2014/main" id="{20F42F06-DCEB-848A-2D02-A8F436309F5B}"/>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BM Plex Sans Light"/>
              <a:ea typeface="+mn-ea"/>
              <a:cs typeface="+mn-cs"/>
            </a:endParaRPr>
          </a:p>
        </p:txBody>
      </p:sp>
      <p:sp>
        <p:nvSpPr>
          <p:cNvPr id="13" name="Rectangle 7">
            <a:extLst>
              <a:ext uri="{FF2B5EF4-FFF2-40B4-BE49-F238E27FC236}">
                <a16:creationId xmlns:a16="http://schemas.microsoft.com/office/drawing/2014/main" id="{BFFDA68B-2AD5-1A90-3F3C-305B73596D09}"/>
              </a:ext>
            </a:extLst>
          </p:cNvPr>
          <p:cNvSpPr/>
          <p:nvPr/>
        </p:nvSpPr>
        <p:spPr>
          <a:xfrm>
            <a:off x="1" y="0"/>
            <a:ext cx="11230503" cy="783771"/>
          </a:xfrm>
          <a:prstGeom prst="rect">
            <a:avLst/>
          </a:prstGeom>
        </p:spPr>
        <p:txBody>
          <a:bodyPr vert="horz" lIns="91440" tIns="45720" rIns="91440" bIns="45720" rtlCol="0" anchor="ctr">
            <a:normAutofit/>
          </a:bodyPr>
          <a:lstStyle/>
          <a:p>
            <a:pPr defTabSz="914377">
              <a:lnSpc>
                <a:spcPct val="90000"/>
              </a:lnSpc>
              <a:spcBef>
                <a:spcPct val="0"/>
              </a:spcBef>
            </a:pPr>
            <a:r>
              <a:rPr lang="en-US" sz="3200" b="1" dirty="0">
                <a:solidFill>
                  <a:schemeClr val="accent5">
                    <a:lumMod val="25000"/>
                  </a:schemeClr>
                </a:solidFill>
                <a:latin typeface="IBM Plex Sans" panose="020B0503050203000203" pitchFamily="34" charset="0"/>
                <a:cs typeface="Arial" panose="020B0604020202020204" pitchFamily="34" charset="0"/>
              </a:rPr>
              <a:t>Oracle SW licensing cost optimization example</a:t>
            </a:r>
          </a:p>
        </p:txBody>
      </p:sp>
      <p:pic>
        <p:nvPicPr>
          <p:cNvPr id="12" name="Picture 11" descr="A green and black text&#10;&#10;Description automatically generated">
            <a:hlinkClick r:id="" action="ppaction://noaction"/>
            <a:extLst>
              <a:ext uri="{FF2B5EF4-FFF2-40B4-BE49-F238E27FC236}">
                <a16:creationId xmlns:a16="http://schemas.microsoft.com/office/drawing/2014/main" id="{B8467FEF-B930-120F-06EE-A9BD03E4B84A}"/>
              </a:ext>
            </a:extLst>
          </p:cNvPr>
          <p:cNvPicPr>
            <a:picLocks noChangeAspect="1"/>
          </p:cNvPicPr>
          <p:nvPr/>
        </p:nvPicPr>
        <p:blipFill>
          <a:blip r:embed="rId3"/>
          <a:stretch>
            <a:fillRect/>
          </a:stretch>
        </p:blipFill>
        <p:spPr>
          <a:xfrm>
            <a:off x="11230503" y="-51041"/>
            <a:ext cx="894423" cy="894423"/>
          </a:xfrm>
          <a:prstGeom prst="rect">
            <a:avLst/>
          </a:prstGeom>
        </p:spPr>
      </p:pic>
      <p:pic>
        <p:nvPicPr>
          <p:cNvPr id="14" name="Picture 19">
            <a:extLst>
              <a:ext uri="{FF2B5EF4-FFF2-40B4-BE49-F238E27FC236}">
                <a16:creationId xmlns:a16="http://schemas.microsoft.com/office/drawing/2014/main" id="{B77F565B-A6CD-F98E-9CE1-A66F516BCF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70306" y="5421642"/>
            <a:ext cx="3132123" cy="1200121"/>
          </a:xfrm>
          <a:prstGeom prst="rect">
            <a:avLst/>
          </a:prstGeom>
        </p:spPr>
      </p:pic>
      <p:graphicFrame>
        <p:nvGraphicFramePr>
          <p:cNvPr id="15" name="Table 11">
            <a:extLst>
              <a:ext uri="{FF2B5EF4-FFF2-40B4-BE49-F238E27FC236}">
                <a16:creationId xmlns:a16="http://schemas.microsoft.com/office/drawing/2014/main" id="{20B50AA7-5099-B157-3472-CFFB626AE43E}"/>
              </a:ext>
            </a:extLst>
          </p:cNvPr>
          <p:cNvGraphicFramePr>
            <a:graphicFrameLocks noGrp="1"/>
          </p:cNvGraphicFramePr>
          <p:nvPr>
            <p:extLst>
              <p:ext uri="{D42A27DB-BD31-4B8C-83A1-F6EECF244321}">
                <p14:modId xmlns:p14="http://schemas.microsoft.com/office/powerpoint/2010/main" val="3203793120"/>
              </p:ext>
            </p:extLst>
          </p:nvPr>
        </p:nvGraphicFramePr>
        <p:xfrm>
          <a:off x="223141" y="5642950"/>
          <a:ext cx="8133569" cy="640080"/>
        </p:xfrm>
        <a:graphic>
          <a:graphicData uri="http://schemas.openxmlformats.org/drawingml/2006/table">
            <a:tbl>
              <a:tblPr firstRow="1" bandRow="1">
                <a:tableStyleId>{21E4AEA4-8DFA-4A89-87EB-49C32662AFE0}</a:tableStyleId>
              </a:tblPr>
              <a:tblGrid>
                <a:gridCol w="2789991">
                  <a:extLst>
                    <a:ext uri="{9D8B030D-6E8A-4147-A177-3AD203B41FA5}">
                      <a16:colId xmlns:a16="http://schemas.microsoft.com/office/drawing/2014/main" val="243390426"/>
                    </a:ext>
                  </a:extLst>
                </a:gridCol>
                <a:gridCol w="2145641">
                  <a:extLst>
                    <a:ext uri="{9D8B030D-6E8A-4147-A177-3AD203B41FA5}">
                      <a16:colId xmlns:a16="http://schemas.microsoft.com/office/drawing/2014/main" val="504377155"/>
                    </a:ext>
                  </a:extLst>
                </a:gridCol>
                <a:gridCol w="1393073">
                  <a:extLst>
                    <a:ext uri="{9D8B030D-6E8A-4147-A177-3AD203B41FA5}">
                      <a16:colId xmlns:a16="http://schemas.microsoft.com/office/drawing/2014/main" val="580218555"/>
                    </a:ext>
                  </a:extLst>
                </a:gridCol>
                <a:gridCol w="1804864">
                  <a:extLst>
                    <a:ext uri="{9D8B030D-6E8A-4147-A177-3AD203B41FA5}">
                      <a16:colId xmlns:a16="http://schemas.microsoft.com/office/drawing/2014/main" val="1143243627"/>
                    </a:ext>
                  </a:extLst>
                </a:gridCol>
              </a:tblGrid>
              <a:tr h="237837">
                <a:tc>
                  <a:txBody>
                    <a:bodyPr/>
                    <a:lstStyle/>
                    <a:p>
                      <a:endParaRPr lang="en-US" sz="1300">
                        <a:solidFill>
                          <a:schemeClr val="bg1"/>
                        </a:solidFill>
                      </a:endParaRPr>
                    </a:p>
                  </a:txBody>
                  <a:tcPr marL="121920" marR="121920" marT="60960" marB="60960"/>
                </a:tc>
                <a:tc>
                  <a:txBody>
                    <a:bodyPr/>
                    <a:lstStyle/>
                    <a:p>
                      <a:r>
                        <a:rPr lang="en-US" sz="1300">
                          <a:solidFill>
                            <a:schemeClr val="bg1"/>
                          </a:solidFill>
                        </a:rPr>
                        <a:t>Oracle License w/ SPP</a:t>
                      </a:r>
                    </a:p>
                  </a:txBody>
                  <a:tcPr marL="121920" marR="121920" marT="60960" marB="60960"/>
                </a:tc>
                <a:tc>
                  <a:txBody>
                    <a:bodyPr/>
                    <a:lstStyle/>
                    <a:p>
                      <a:r>
                        <a:rPr lang="en-US" sz="1300">
                          <a:solidFill>
                            <a:schemeClr val="bg1"/>
                          </a:solidFill>
                        </a:rPr>
                        <a:t>Without SPP</a:t>
                      </a:r>
                    </a:p>
                  </a:txBody>
                  <a:tcPr marL="121920" marR="121920" marT="60960" marB="60960"/>
                </a:tc>
                <a:tc>
                  <a:txBody>
                    <a:bodyPr/>
                    <a:lstStyle/>
                    <a:p>
                      <a:r>
                        <a:rPr lang="en-US" sz="1300">
                          <a:solidFill>
                            <a:schemeClr val="bg1"/>
                          </a:solidFill>
                        </a:rPr>
                        <a:t>License Saving</a:t>
                      </a:r>
                    </a:p>
                  </a:txBody>
                  <a:tcPr marL="121920" marR="121920" marT="60960" marB="60960"/>
                </a:tc>
                <a:extLst>
                  <a:ext uri="{0D108BD9-81ED-4DB2-BD59-A6C34878D82A}">
                    <a16:rowId xmlns:a16="http://schemas.microsoft.com/office/drawing/2014/main" val="588545619"/>
                  </a:ext>
                </a:extLst>
              </a:tr>
              <a:tr h="307980">
                <a:tc>
                  <a:txBody>
                    <a:bodyPr/>
                    <a:lstStyle/>
                    <a:p>
                      <a:r>
                        <a:rPr lang="en-US" sz="1300">
                          <a:solidFill>
                            <a:schemeClr val="tx1"/>
                          </a:solidFill>
                        </a:rPr>
                        <a:t>SPP #1: Oracle DB cores to license</a:t>
                      </a:r>
                    </a:p>
                  </a:txBody>
                  <a:tcPr marL="121920" marR="121920" marT="60960" marB="60960"/>
                </a:tc>
                <a:tc>
                  <a:txBody>
                    <a:bodyPr/>
                    <a:lstStyle/>
                    <a:p>
                      <a:r>
                        <a:rPr lang="en-US" sz="1300" b="1">
                          <a:solidFill>
                            <a:srgbClr val="00B050"/>
                          </a:solidFill>
                        </a:rPr>
                        <a:t>9</a:t>
                      </a:r>
                    </a:p>
                  </a:txBody>
                  <a:tcPr marL="121920" marR="121920" marT="60960" marB="60960"/>
                </a:tc>
                <a:tc>
                  <a:txBody>
                    <a:bodyPr/>
                    <a:lstStyle/>
                    <a:p>
                      <a:r>
                        <a:rPr lang="en-US" sz="1300">
                          <a:solidFill>
                            <a:schemeClr val="tx1"/>
                          </a:solidFill>
                        </a:rPr>
                        <a:t>12</a:t>
                      </a:r>
                    </a:p>
                  </a:txBody>
                  <a:tcPr marL="121920" marR="121920" marT="60960" marB="60960"/>
                </a:tc>
                <a:tc>
                  <a:txBody>
                    <a:bodyPr/>
                    <a:lstStyle/>
                    <a:p>
                      <a:r>
                        <a:rPr lang="en-US" sz="1300" b="1">
                          <a:solidFill>
                            <a:srgbClr val="00B050"/>
                          </a:solidFill>
                        </a:rPr>
                        <a:t>3</a:t>
                      </a:r>
                    </a:p>
                  </a:txBody>
                  <a:tcPr marL="121920" marR="121920" marT="60960" marB="60960"/>
                </a:tc>
                <a:extLst>
                  <a:ext uri="{0D108BD9-81ED-4DB2-BD59-A6C34878D82A}">
                    <a16:rowId xmlns:a16="http://schemas.microsoft.com/office/drawing/2014/main" val="3165826682"/>
                  </a:ext>
                </a:extLst>
              </a:tr>
            </a:tbl>
          </a:graphicData>
        </a:graphic>
      </p:graphicFrame>
    </p:spTree>
    <p:extLst>
      <p:ext uri="{BB962C8B-B14F-4D97-AF65-F5344CB8AC3E}">
        <p14:creationId xmlns:p14="http://schemas.microsoft.com/office/powerpoint/2010/main" val="2048266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E384C-8237-CFBC-1505-7C02091C9EEF}"/>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479542E9-DF23-16ED-A4A1-BB8931F7F99B}"/>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11" name="TextBox 10">
            <a:extLst>
              <a:ext uri="{FF2B5EF4-FFF2-40B4-BE49-F238E27FC236}">
                <a16:creationId xmlns:a16="http://schemas.microsoft.com/office/drawing/2014/main" id="{643346F2-2125-9CE4-B6AF-2E664EFE3733}"/>
              </a:ext>
            </a:extLst>
          </p:cNvPr>
          <p:cNvSpPr txBox="1"/>
          <p:nvPr/>
        </p:nvSpPr>
        <p:spPr>
          <a:xfrm>
            <a:off x="6437832" y="1114396"/>
            <a:ext cx="3083120" cy="1128514"/>
          </a:xfrm>
          <a:prstGeom prst="rect">
            <a:avLst/>
          </a:prstGeom>
          <a:noFill/>
        </p:spPr>
        <p:txBody>
          <a:bodyPr wrap="square" lIns="121920" tIns="121920" rIns="121920" bIns="121920" rtlCol="0">
            <a:spAutoFit/>
          </a:bodyPr>
          <a:lstStyle/>
          <a:p>
            <a:pPr defTabSz="914621">
              <a:spcBef>
                <a:spcPts val="800"/>
              </a:spcBef>
            </a:pPr>
            <a:r>
              <a:rPr lang="en-US" sz="1600" b="1" dirty="0">
                <a:solidFill>
                  <a:srgbClr val="000000"/>
                </a:solidFill>
                <a:latin typeface="IBM Plex Sans" panose="020B0503050203000203" pitchFamily="34" charset="0"/>
                <a:ea typeface="Arial" charset="0"/>
                <a:cs typeface="Arial" charset="0"/>
              </a:rPr>
              <a:t>As-is without SPP</a:t>
            </a:r>
          </a:p>
          <a:p>
            <a:pPr marL="185738" indent="-185738"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ea typeface="Arial" charset="0"/>
                <a:cs typeface="Arial" charset="0"/>
              </a:rPr>
              <a:t>12 cores used</a:t>
            </a:r>
          </a:p>
          <a:p>
            <a:pPr marL="185738" indent="-185738"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ea typeface="Arial" charset="0"/>
                <a:cs typeface="Arial" charset="0"/>
              </a:rPr>
              <a:t>12 Oracle licenses needed</a:t>
            </a:r>
            <a:endParaRPr lang="en-US" dirty="0">
              <a:solidFill>
                <a:srgbClr val="000000"/>
              </a:solidFill>
              <a:latin typeface="IBM Plex Sans" panose="020B0503050203000203" pitchFamily="34" charset="0"/>
              <a:ea typeface="Arial" charset="0"/>
              <a:cs typeface="Arial" charset="0"/>
            </a:endParaRPr>
          </a:p>
        </p:txBody>
      </p:sp>
      <p:sp>
        <p:nvSpPr>
          <p:cNvPr id="18" name="TextBox 17">
            <a:extLst>
              <a:ext uri="{FF2B5EF4-FFF2-40B4-BE49-F238E27FC236}">
                <a16:creationId xmlns:a16="http://schemas.microsoft.com/office/drawing/2014/main" id="{8AC77150-F27C-7145-15B8-63A6F5A4E508}"/>
              </a:ext>
            </a:extLst>
          </p:cNvPr>
          <p:cNvSpPr txBox="1"/>
          <p:nvPr/>
        </p:nvSpPr>
        <p:spPr>
          <a:xfrm>
            <a:off x="6437833" y="4917561"/>
            <a:ext cx="5149258" cy="1661993"/>
          </a:xfrm>
          <a:prstGeom prst="rect">
            <a:avLst/>
          </a:prstGeom>
          <a:noFill/>
        </p:spPr>
        <p:txBody>
          <a:bodyPr wrap="square" lIns="121920" tIns="121920" rIns="121920" bIns="121920" rtlCol="0">
            <a:spAutoFit/>
          </a:bodyPr>
          <a:lstStyle/>
          <a:p>
            <a:pPr defTabSz="914621">
              <a:spcBef>
                <a:spcPts val="800"/>
              </a:spcBef>
            </a:pPr>
            <a:r>
              <a:rPr lang="en-US" sz="1600" b="1" dirty="0">
                <a:solidFill>
                  <a:srgbClr val="000000"/>
                </a:solidFill>
                <a:highlight>
                  <a:srgbClr val="FFFF00"/>
                </a:highlight>
                <a:latin typeface="IBM Plex Sans" panose="020B0503050203000203" pitchFamily="34" charset="0"/>
                <a:ea typeface="Arial" charset="0"/>
                <a:cs typeface="Arial" charset="0"/>
              </a:rPr>
              <a:t>NEW  – with SPP pricing optimizations </a:t>
            </a:r>
          </a:p>
          <a:p>
            <a:pPr marL="231775" indent="-231775" defTabSz="914621">
              <a:spcBef>
                <a:spcPts val="800"/>
              </a:spcBef>
              <a:buFont typeface="Arial" panose="020B0604020202020204" pitchFamily="34" charset="0"/>
              <a:buChar char="•"/>
            </a:pPr>
            <a:r>
              <a:rPr lang="en-US" sz="1400" b="1" dirty="0">
                <a:solidFill>
                  <a:srgbClr val="00B050"/>
                </a:solidFill>
                <a:latin typeface="IBM Plex Sans" panose="020B0503050203000203" pitchFamily="34" charset="0"/>
                <a:cs typeface="Arial" charset="0"/>
              </a:rPr>
              <a:t>13% improvement </a:t>
            </a:r>
            <a:r>
              <a:rPr lang="en-US" sz="1400" dirty="0">
                <a:solidFill>
                  <a:srgbClr val="000000"/>
                </a:solidFill>
                <a:latin typeface="IBM Plex Sans" panose="020B0503050203000203" pitchFamily="34" charset="0"/>
                <a:cs typeface="Arial" charset="0"/>
              </a:rPr>
              <a:t>on </a:t>
            </a:r>
            <a:r>
              <a:rPr lang="en-US" sz="1400" dirty="0" err="1">
                <a:solidFill>
                  <a:srgbClr val="000000"/>
                </a:solidFill>
                <a:latin typeface="IBM Plex Sans" panose="020B0503050203000203" pitchFamily="34" charset="0"/>
                <a:cs typeface="Arial" charset="0"/>
              </a:rPr>
              <a:t>PowerVS</a:t>
            </a:r>
            <a:r>
              <a:rPr lang="en-US" sz="1400" dirty="0">
                <a:solidFill>
                  <a:srgbClr val="000000"/>
                </a:solidFill>
                <a:latin typeface="IBM Plex Sans" panose="020B0503050203000203" pitchFamily="34" charset="0"/>
                <a:cs typeface="Arial" charset="0"/>
              </a:rPr>
              <a:t> pricing </a:t>
            </a:r>
          </a:p>
          <a:p>
            <a:pPr marL="231775" indent="-231775"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cs typeface="Arial" charset="0"/>
              </a:rPr>
              <a:t>33% Oracle license savings (9 cores licensed for 12 VPs)</a:t>
            </a:r>
          </a:p>
          <a:p>
            <a:pPr marL="231775" indent="-231775"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cs typeface="Arial" charset="0"/>
              </a:rPr>
              <a:t>Up to 50% Oracle license savings with 1:3 EC:VP ratio </a:t>
            </a:r>
            <a:br>
              <a:rPr lang="en-US" sz="1400" dirty="0">
                <a:solidFill>
                  <a:srgbClr val="000000"/>
                </a:solidFill>
                <a:latin typeface="IBM Plex Sans" panose="020B0503050203000203" pitchFamily="34" charset="0"/>
                <a:cs typeface="Arial" charset="0"/>
              </a:rPr>
            </a:br>
            <a:r>
              <a:rPr lang="en-US" sz="1400" dirty="0">
                <a:solidFill>
                  <a:srgbClr val="000000"/>
                </a:solidFill>
                <a:latin typeface="IBM Plex Sans" panose="020B0503050203000203" pitchFamily="34" charset="0"/>
                <a:cs typeface="Arial" charset="0"/>
              </a:rPr>
              <a:t>(9 cores licensed for 18 VPs)</a:t>
            </a:r>
            <a:endParaRPr lang="en-US" sz="1067" dirty="0">
              <a:solidFill>
                <a:srgbClr val="000000"/>
              </a:solidFill>
              <a:latin typeface="IBM Plex Sans" panose="020B0503050203000203" pitchFamily="34" charset="0"/>
              <a:cs typeface="Arial" charset="0"/>
            </a:endParaRPr>
          </a:p>
        </p:txBody>
      </p:sp>
      <p:sp>
        <p:nvSpPr>
          <p:cNvPr id="19" name="TextBox 18">
            <a:extLst>
              <a:ext uri="{FF2B5EF4-FFF2-40B4-BE49-F238E27FC236}">
                <a16:creationId xmlns:a16="http://schemas.microsoft.com/office/drawing/2014/main" id="{1050BE7E-FBC4-20BA-6D77-D073991B13A1}"/>
              </a:ext>
            </a:extLst>
          </p:cNvPr>
          <p:cNvSpPr txBox="1"/>
          <p:nvPr/>
        </p:nvSpPr>
        <p:spPr>
          <a:xfrm>
            <a:off x="6437832" y="2963924"/>
            <a:ext cx="4221772" cy="1446550"/>
          </a:xfrm>
          <a:prstGeom prst="rect">
            <a:avLst/>
          </a:prstGeom>
          <a:noFill/>
        </p:spPr>
        <p:txBody>
          <a:bodyPr wrap="square" lIns="121920" tIns="121920" rIns="121920" bIns="121920" rtlCol="0">
            <a:spAutoFit/>
          </a:bodyPr>
          <a:lstStyle/>
          <a:p>
            <a:pPr defTabSz="914621">
              <a:spcBef>
                <a:spcPts val="800"/>
              </a:spcBef>
            </a:pPr>
            <a:r>
              <a:rPr lang="en-US" sz="1600" b="1" dirty="0">
                <a:solidFill>
                  <a:srgbClr val="000000"/>
                </a:solidFill>
                <a:latin typeface="IBM Plex Sans" panose="020B0503050203000203" pitchFamily="34" charset="0"/>
                <a:ea typeface="Arial" charset="0"/>
                <a:cs typeface="Arial" charset="0"/>
              </a:rPr>
              <a:t>As-is with SPP (without optimizations) </a:t>
            </a:r>
          </a:p>
          <a:p>
            <a:pPr marL="185738" indent="-185738"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cs typeface="Arial" charset="0"/>
              </a:rPr>
              <a:t>9 cores used and licensed for Oracle</a:t>
            </a:r>
          </a:p>
          <a:p>
            <a:pPr marL="185738" indent="-185738"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cs typeface="Arial" charset="0"/>
              </a:rPr>
              <a:t>VM price is </a:t>
            </a:r>
            <a:r>
              <a:rPr lang="en-US" sz="1400" dirty="0">
                <a:solidFill>
                  <a:srgbClr val="FF0000"/>
                </a:solidFill>
                <a:latin typeface="IBM Plex Sans" panose="020B0503050203000203" pitchFamily="34" charset="0"/>
                <a:cs typeface="Arial" charset="0"/>
              </a:rPr>
              <a:t>10% higher </a:t>
            </a:r>
            <a:r>
              <a:rPr lang="en-US" sz="1400" dirty="0">
                <a:solidFill>
                  <a:srgbClr val="000000"/>
                </a:solidFill>
                <a:latin typeface="IBM Plex Sans" panose="020B0503050203000203" pitchFamily="34" charset="0"/>
                <a:cs typeface="Arial" charset="0"/>
              </a:rPr>
              <a:t>than without SPP </a:t>
            </a:r>
          </a:p>
          <a:p>
            <a:pPr marL="185738" indent="-185738" defTabSz="914621">
              <a:spcBef>
                <a:spcPts val="800"/>
              </a:spcBef>
              <a:buFont typeface="Arial" panose="020B0604020202020204" pitchFamily="34" charset="0"/>
              <a:buChar char="•"/>
            </a:pPr>
            <a:r>
              <a:rPr lang="en-US" sz="1400" dirty="0">
                <a:solidFill>
                  <a:srgbClr val="000000"/>
                </a:solidFill>
                <a:latin typeface="IBM Plex Sans" panose="020B0503050203000203" pitchFamily="34" charset="0"/>
                <a:cs typeface="Arial" charset="0"/>
              </a:rPr>
              <a:t>33% Oracle license savings (9 cores licensed)</a:t>
            </a:r>
          </a:p>
        </p:txBody>
      </p:sp>
      <p:cxnSp>
        <p:nvCxnSpPr>
          <p:cNvPr id="10" name="Straight Connector 9">
            <a:extLst>
              <a:ext uri="{FF2B5EF4-FFF2-40B4-BE49-F238E27FC236}">
                <a16:creationId xmlns:a16="http://schemas.microsoft.com/office/drawing/2014/main" id="{3109C6AB-247C-F354-2FDE-AC4C8832597A}"/>
              </a:ext>
            </a:extLst>
          </p:cNvPr>
          <p:cNvCxnSpPr/>
          <p:nvPr/>
        </p:nvCxnSpPr>
        <p:spPr bwMode="auto">
          <a:xfrm>
            <a:off x="140231" y="2564836"/>
            <a:ext cx="11497975"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511766-51DC-BAF7-C17E-D60F286F2AC6}"/>
              </a:ext>
            </a:extLst>
          </p:cNvPr>
          <p:cNvCxnSpPr/>
          <p:nvPr/>
        </p:nvCxnSpPr>
        <p:spPr bwMode="auto">
          <a:xfrm>
            <a:off x="89115" y="4668691"/>
            <a:ext cx="11497975"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50EC6C68-4883-4259-2947-D58A9CEF0961}"/>
              </a:ext>
            </a:extLst>
          </p:cNvPr>
          <p:cNvPicPr>
            <a:picLocks noChangeAspect="1"/>
          </p:cNvPicPr>
          <p:nvPr/>
        </p:nvPicPr>
        <p:blipFill>
          <a:blip r:embed="rId3"/>
          <a:stretch>
            <a:fillRect/>
          </a:stretch>
        </p:blipFill>
        <p:spPr>
          <a:xfrm>
            <a:off x="332896" y="872873"/>
            <a:ext cx="5473944" cy="1630132"/>
          </a:xfrm>
          <a:prstGeom prst="rect">
            <a:avLst/>
          </a:prstGeom>
        </p:spPr>
      </p:pic>
      <p:pic>
        <p:nvPicPr>
          <p:cNvPr id="7" name="Picture 6">
            <a:extLst>
              <a:ext uri="{FF2B5EF4-FFF2-40B4-BE49-F238E27FC236}">
                <a16:creationId xmlns:a16="http://schemas.microsoft.com/office/drawing/2014/main" id="{DF390992-B2F4-4B05-3A31-28C5F3B7F021}"/>
              </a:ext>
            </a:extLst>
          </p:cNvPr>
          <p:cNvPicPr>
            <a:picLocks noChangeAspect="1"/>
          </p:cNvPicPr>
          <p:nvPr/>
        </p:nvPicPr>
        <p:blipFill>
          <a:blip r:embed="rId4"/>
          <a:stretch>
            <a:fillRect/>
          </a:stretch>
        </p:blipFill>
        <p:spPr>
          <a:xfrm>
            <a:off x="332896" y="2757904"/>
            <a:ext cx="5568523" cy="1806704"/>
          </a:xfrm>
          <a:prstGeom prst="rect">
            <a:avLst/>
          </a:prstGeom>
        </p:spPr>
      </p:pic>
      <p:pic>
        <p:nvPicPr>
          <p:cNvPr id="6" name="Picture 5" descr="A green and black text&#10;&#10;Description automatically generated">
            <a:hlinkClick r:id="" action="ppaction://noaction"/>
            <a:extLst>
              <a:ext uri="{FF2B5EF4-FFF2-40B4-BE49-F238E27FC236}">
                <a16:creationId xmlns:a16="http://schemas.microsoft.com/office/drawing/2014/main" id="{F44F3110-1D59-0E80-AE89-3028229FE750}"/>
              </a:ext>
            </a:extLst>
          </p:cNvPr>
          <p:cNvPicPr>
            <a:picLocks noChangeAspect="1"/>
          </p:cNvPicPr>
          <p:nvPr/>
        </p:nvPicPr>
        <p:blipFill>
          <a:blip r:embed="rId5"/>
          <a:stretch>
            <a:fillRect/>
          </a:stretch>
        </p:blipFill>
        <p:spPr>
          <a:xfrm>
            <a:off x="11139878" y="-55327"/>
            <a:ext cx="894423" cy="894423"/>
          </a:xfrm>
          <a:prstGeom prst="rect">
            <a:avLst/>
          </a:prstGeom>
        </p:spPr>
      </p:pic>
      <p:pic>
        <p:nvPicPr>
          <p:cNvPr id="13" name="Picture 12">
            <a:extLst>
              <a:ext uri="{FF2B5EF4-FFF2-40B4-BE49-F238E27FC236}">
                <a16:creationId xmlns:a16="http://schemas.microsoft.com/office/drawing/2014/main" id="{0DE1E098-1FE3-80A3-900B-4224629DEC8E}"/>
              </a:ext>
            </a:extLst>
          </p:cNvPr>
          <p:cNvPicPr>
            <a:picLocks noChangeAspect="1"/>
          </p:cNvPicPr>
          <p:nvPr/>
        </p:nvPicPr>
        <p:blipFill>
          <a:blip r:embed="rId6"/>
          <a:stretch>
            <a:fillRect/>
          </a:stretch>
        </p:blipFill>
        <p:spPr>
          <a:xfrm>
            <a:off x="245849" y="4795515"/>
            <a:ext cx="5752145" cy="1872947"/>
          </a:xfrm>
          <a:prstGeom prst="rect">
            <a:avLst/>
          </a:prstGeom>
        </p:spPr>
      </p:pic>
      <p:sp>
        <p:nvSpPr>
          <p:cNvPr id="15" name="TextBox 14">
            <a:extLst>
              <a:ext uri="{FF2B5EF4-FFF2-40B4-BE49-F238E27FC236}">
                <a16:creationId xmlns:a16="http://schemas.microsoft.com/office/drawing/2014/main" id="{7573F048-29E9-E46C-9C85-8FBC5D402AC3}"/>
              </a:ext>
            </a:extLst>
          </p:cNvPr>
          <p:cNvSpPr txBox="1"/>
          <p:nvPr/>
        </p:nvSpPr>
        <p:spPr>
          <a:xfrm>
            <a:off x="199316" y="6552420"/>
            <a:ext cx="4154921" cy="389787"/>
          </a:xfrm>
          <a:prstGeom prst="rect">
            <a:avLst/>
          </a:prstGeom>
          <a:noFill/>
        </p:spPr>
        <p:txBody>
          <a:bodyPr wrap="square" lIns="121920" tIns="121920" rIns="121920" bIns="121920" rtlCol="0">
            <a:spAutoFit/>
          </a:bodyPr>
          <a:lstStyle/>
          <a:p>
            <a:pPr defTabSz="914621">
              <a:spcBef>
                <a:spcPts val="800"/>
              </a:spcBef>
            </a:pPr>
            <a:r>
              <a:rPr lang="en-US" sz="933" b="1">
                <a:solidFill>
                  <a:srgbClr val="000000"/>
                </a:solidFill>
                <a:latin typeface="IBM Plex Sans" panose="020B0503050203000203" pitchFamily="34" charset="0"/>
                <a:ea typeface="Arial" charset="0"/>
                <a:cs typeface="Arial" charset="0"/>
              </a:rPr>
              <a:t>SPP = Shared Processor Pool   SPC = Shared Processor Core</a:t>
            </a:r>
          </a:p>
        </p:txBody>
      </p:sp>
      <p:sp>
        <p:nvSpPr>
          <p:cNvPr id="4" name="Oval 3">
            <a:extLst>
              <a:ext uri="{FF2B5EF4-FFF2-40B4-BE49-F238E27FC236}">
                <a16:creationId xmlns:a16="http://schemas.microsoft.com/office/drawing/2014/main" id="{6A188D09-3FBA-B6C4-63B9-FFB168EBA04B}"/>
              </a:ext>
            </a:extLst>
          </p:cNvPr>
          <p:cNvSpPr/>
          <p:nvPr/>
        </p:nvSpPr>
        <p:spPr bwMode="auto">
          <a:xfrm>
            <a:off x="5229225" y="4124325"/>
            <a:ext cx="672194" cy="397445"/>
          </a:xfrm>
          <a:prstGeom prst="ellipse">
            <a:avLst/>
          </a:prstGeom>
          <a:no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a:ln>
                <a:noFill/>
              </a:ln>
              <a:solidFill>
                <a:schemeClr val="bg1"/>
              </a:solidFill>
              <a:effectLst/>
              <a:latin typeface="+mn-lt"/>
            </a:endParaRPr>
          </a:p>
        </p:txBody>
      </p:sp>
      <p:sp>
        <p:nvSpPr>
          <p:cNvPr id="12" name="Oval 11">
            <a:extLst>
              <a:ext uri="{FF2B5EF4-FFF2-40B4-BE49-F238E27FC236}">
                <a16:creationId xmlns:a16="http://schemas.microsoft.com/office/drawing/2014/main" id="{5E3D732A-16D7-0710-356B-78FA0DE65FC9}"/>
              </a:ext>
            </a:extLst>
          </p:cNvPr>
          <p:cNvSpPr/>
          <p:nvPr/>
        </p:nvSpPr>
        <p:spPr bwMode="auto">
          <a:xfrm>
            <a:off x="5302669" y="6192991"/>
            <a:ext cx="672194" cy="397445"/>
          </a:xfrm>
          <a:prstGeom prst="ellipse">
            <a:avLst/>
          </a:prstGeom>
          <a:no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a:ln>
                <a:noFill/>
              </a:ln>
              <a:solidFill>
                <a:schemeClr val="bg1"/>
              </a:solidFill>
              <a:effectLst/>
              <a:latin typeface="+mn-lt"/>
            </a:endParaRPr>
          </a:p>
        </p:txBody>
      </p:sp>
      <p:sp>
        <p:nvSpPr>
          <p:cNvPr id="8" name="TextBox 7">
            <a:extLst>
              <a:ext uri="{FF2B5EF4-FFF2-40B4-BE49-F238E27FC236}">
                <a16:creationId xmlns:a16="http://schemas.microsoft.com/office/drawing/2014/main" id="{333715EF-8A77-B9D3-1911-1B228420B107}"/>
              </a:ext>
            </a:extLst>
          </p:cNvPr>
          <p:cNvSpPr txBox="1"/>
          <p:nvPr/>
        </p:nvSpPr>
        <p:spPr>
          <a:xfrm>
            <a:off x="8117536" y="6576097"/>
            <a:ext cx="1696298" cy="307777"/>
          </a:xfrm>
          <a:prstGeom prst="rect">
            <a:avLst/>
          </a:prstGeom>
          <a:noFill/>
        </p:spPr>
        <p:txBody>
          <a:bodyPr wrap="none" lIns="91440" tIns="91440" rIns="91440" bIns="91440" rtlCol="0">
            <a:spAutoFit/>
          </a:bodyPr>
          <a:lstStyle/>
          <a:p>
            <a:pPr algn="l">
              <a:spcBef>
                <a:spcPts val="1100"/>
              </a:spcBef>
            </a:pPr>
            <a:r>
              <a:rPr lang="en-US" sz="800">
                <a:solidFill>
                  <a:schemeClr val="tx1"/>
                </a:solidFill>
                <a:latin typeface="+mn-lt"/>
                <a:ea typeface="Arial" charset="0"/>
                <a:cs typeface="Arial" charset="0"/>
              </a:rPr>
              <a:t>Note: Monthly USD prices shown</a:t>
            </a:r>
          </a:p>
        </p:txBody>
      </p:sp>
      <p:sp>
        <p:nvSpPr>
          <p:cNvPr id="16" name="Footer Placeholder 2">
            <a:extLst>
              <a:ext uri="{FF2B5EF4-FFF2-40B4-BE49-F238E27FC236}">
                <a16:creationId xmlns:a16="http://schemas.microsoft.com/office/drawing/2014/main" id="{FA7F2A98-A89C-8533-7F6A-CAFFD50ACD13}"/>
              </a:ext>
            </a:extLst>
          </p:cNvPr>
          <p:cNvSpPr txBox="1">
            <a:spLocks/>
          </p:cNvSpPr>
          <p:nvPr/>
        </p:nvSpPr>
        <p:spPr>
          <a:xfrm>
            <a:off x="6209000" y="6618860"/>
            <a:ext cx="5486400" cy="222250"/>
          </a:xfrm>
          <a:prstGeom prst="rect">
            <a:avLst/>
          </a:prstGeom>
        </p:spPr>
        <p:txBody>
          <a:bodyPr vert="horz" lIns="0" tIns="0" rIns="0" bIns="0" rtlCol="0" anchor="ctr"/>
          <a:lstStyle>
            <a:defPPr>
              <a:defRPr lang="en-US"/>
            </a:defPPr>
            <a:lvl1pPr marL="0" marR="0" indent="0" algn="l" defTabSz="914610"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IBM Corporation</a:t>
            </a:r>
          </a:p>
        </p:txBody>
      </p:sp>
      <p:sp>
        <p:nvSpPr>
          <p:cNvPr id="21" name="Rectangle 20">
            <a:extLst>
              <a:ext uri="{FF2B5EF4-FFF2-40B4-BE49-F238E27FC236}">
                <a16:creationId xmlns:a16="http://schemas.microsoft.com/office/drawing/2014/main" id="{7744E39C-C8FD-FDCE-EDC8-B58B3F80D662}"/>
              </a:ext>
            </a:extLst>
          </p:cNvPr>
          <p:cNvSpPr/>
          <p:nvPr/>
        </p:nvSpPr>
        <p:spPr>
          <a:xfrm>
            <a:off x="480748" y="1306507"/>
            <a:ext cx="11230503" cy="1223783"/>
          </a:xfrm>
          <a:prstGeom prst="rect">
            <a:avLst/>
          </a:prstGeom>
        </p:spPr>
        <p:txBody>
          <a:bodyPr vert="horz" lIns="91440" tIns="45720" rIns="91440" bIns="45720" rtlCol="0" anchor="ctr">
            <a:normAutofit/>
          </a:bodyPr>
          <a:lstStyle/>
          <a:p>
            <a:pPr defTabSz="914377">
              <a:lnSpc>
                <a:spcPct val="90000"/>
              </a:lnSpc>
              <a:spcBef>
                <a:spcPct val="0"/>
              </a:spcBef>
            </a:pPr>
            <a:endParaRPr lang="en-US" sz="3200" b="1" dirty="0">
              <a:solidFill>
                <a:schemeClr val="accent5">
                  <a:lumMod val="25000"/>
                </a:schemeClr>
              </a:solidFill>
              <a:latin typeface="IBM Plex Sans" panose="020B0503050203000203" pitchFamily="34" charset="0"/>
              <a:cs typeface="Arial" panose="020B0604020202020204" pitchFamily="34" charset="0"/>
            </a:endParaRPr>
          </a:p>
        </p:txBody>
      </p:sp>
      <p:sp>
        <p:nvSpPr>
          <p:cNvPr id="2" name="Slide Number Placeholder 5">
            <a:extLst>
              <a:ext uri="{FF2B5EF4-FFF2-40B4-BE49-F238E27FC236}">
                <a16:creationId xmlns:a16="http://schemas.microsoft.com/office/drawing/2014/main" id="{FAB2C02E-BC60-28D2-7825-CDE56AD265C2}"/>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8</a:t>
            </a:fld>
            <a:endParaRPr lang="en-US" sz="800" dirty="0">
              <a:latin typeface="Arial" panose="020B0604020202020204" pitchFamily="34" charset="0"/>
              <a:cs typeface="Arial" panose="020B0604020202020204" pitchFamily="34" charset="0"/>
            </a:endParaRPr>
          </a:p>
        </p:txBody>
      </p:sp>
      <p:sp>
        <p:nvSpPr>
          <p:cNvPr id="20" name="Rectangle 7">
            <a:extLst>
              <a:ext uri="{FF2B5EF4-FFF2-40B4-BE49-F238E27FC236}">
                <a16:creationId xmlns:a16="http://schemas.microsoft.com/office/drawing/2014/main" id="{6C6CB7E1-82F9-430F-3F54-8304D9A8299B}"/>
              </a:ext>
            </a:extLst>
          </p:cNvPr>
          <p:cNvSpPr/>
          <p:nvPr/>
        </p:nvSpPr>
        <p:spPr>
          <a:xfrm>
            <a:off x="1" y="0"/>
            <a:ext cx="11230503" cy="783771"/>
          </a:xfrm>
          <a:prstGeom prst="rect">
            <a:avLst/>
          </a:prstGeom>
        </p:spPr>
        <p:txBody>
          <a:bodyPr vert="horz" lIns="91440" tIns="45720" rIns="91440" bIns="45720" rtlCol="0" anchor="ctr">
            <a:normAutofit/>
          </a:bodyPr>
          <a:lstStyle/>
          <a:p>
            <a:pPr defTabSz="914377">
              <a:lnSpc>
                <a:spcPct val="90000"/>
              </a:lnSpc>
              <a:spcBef>
                <a:spcPct val="0"/>
              </a:spcBef>
            </a:pPr>
            <a:r>
              <a:rPr lang="en-US" sz="3200" b="1" dirty="0">
                <a:solidFill>
                  <a:schemeClr val="accent5">
                    <a:lumMod val="25000"/>
                  </a:schemeClr>
                </a:solidFill>
                <a:latin typeface="IBM Plex Sans" panose="020B0503050203000203" pitchFamily="34" charset="0"/>
                <a:cs typeface="Arial" panose="020B0604020202020204" pitchFamily="34" charset="0"/>
              </a:rPr>
              <a:t>Oracle Production Example (S1022)</a:t>
            </a:r>
          </a:p>
        </p:txBody>
      </p:sp>
    </p:spTree>
    <p:extLst>
      <p:ext uri="{BB962C8B-B14F-4D97-AF65-F5344CB8AC3E}">
        <p14:creationId xmlns:p14="http://schemas.microsoft.com/office/powerpoint/2010/main" val="232418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1A21C9B-3A6C-988B-B94B-8D2FCED3BD1A}"/>
              </a:ext>
            </a:extLst>
          </p:cNvPr>
          <p:cNvSpPr txBox="1"/>
          <p:nvPr/>
        </p:nvSpPr>
        <p:spPr>
          <a:xfrm>
            <a:off x="2255914" y="923504"/>
            <a:ext cx="8335886" cy="954107"/>
          </a:xfrm>
          <a:prstGeom prst="rect">
            <a:avLst/>
          </a:prstGeom>
          <a:noFill/>
        </p:spPr>
        <p:txBody>
          <a:bodyPr wrap="square" rtlCol="0">
            <a:spAutoFit/>
          </a:bodyPr>
          <a:lstStyle/>
          <a:p>
            <a:pPr algn="ctr" defTabSz="914621">
              <a:defRPr/>
            </a:pPr>
            <a:r>
              <a:rPr lang="en-US" sz="2800" dirty="0">
                <a:solidFill>
                  <a:prstClr val="black"/>
                </a:solidFill>
                <a:latin typeface="IBM Plex Sans" panose="020B0503050203000203" pitchFamily="34" charset="0"/>
              </a:rPr>
              <a:t>Oracle RAC, </a:t>
            </a:r>
            <a:r>
              <a:rPr lang="en-US" sz="2800" dirty="0" err="1">
                <a:solidFill>
                  <a:prstClr val="black"/>
                </a:solidFill>
                <a:latin typeface="IBM Plex Sans" panose="020B0503050203000203" pitchFamily="34" charset="0"/>
              </a:rPr>
              <a:t>Dataguard</a:t>
            </a:r>
            <a:r>
              <a:rPr lang="en-US" sz="2800" dirty="0">
                <a:solidFill>
                  <a:prstClr val="black"/>
                </a:solidFill>
                <a:latin typeface="IBM Plex Sans" panose="020B0503050203000203" pitchFamily="34" charset="0"/>
              </a:rPr>
              <a:t>, Migration …</a:t>
            </a:r>
          </a:p>
          <a:p>
            <a:pPr algn="ctr" defTabSz="914621">
              <a:defRPr/>
            </a:pPr>
            <a:r>
              <a:rPr lang="en-US" sz="2800" dirty="0">
                <a:solidFill>
                  <a:prstClr val="black"/>
                </a:solidFill>
                <a:latin typeface="IBM Plex Sans" panose="020B0503050203000203" pitchFamily="34" charset="0"/>
              </a:rPr>
              <a:t>Implementation Guidance &amp; Experience Feedback</a:t>
            </a:r>
          </a:p>
        </p:txBody>
      </p:sp>
      <p:grpSp>
        <p:nvGrpSpPr>
          <p:cNvPr id="12" name="Gruppieren 11">
            <a:extLst>
              <a:ext uri="{FF2B5EF4-FFF2-40B4-BE49-F238E27FC236}">
                <a16:creationId xmlns:a16="http://schemas.microsoft.com/office/drawing/2014/main" id="{5CD8619E-DF97-A599-9A91-ACC5BA1D3B7B}"/>
              </a:ext>
            </a:extLst>
          </p:cNvPr>
          <p:cNvGrpSpPr/>
          <p:nvPr/>
        </p:nvGrpSpPr>
        <p:grpSpPr>
          <a:xfrm>
            <a:off x="552909" y="2184006"/>
            <a:ext cx="10330992" cy="2812555"/>
            <a:chOff x="552909" y="2184006"/>
            <a:chExt cx="10330992" cy="2812555"/>
          </a:xfrm>
        </p:grpSpPr>
        <p:pic>
          <p:nvPicPr>
            <p:cNvPr id="6" name="Picture 5">
              <a:extLst>
                <a:ext uri="{FF2B5EF4-FFF2-40B4-BE49-F238E27FC236}">
                  <a16:creationId xmlns:a16="http://schemas.microsoft.com/office/drawing/2014/main" id="{C79DB4E8-6178-487F-9AF5-60B20C369993}"/>
                </a:ext>
              </a:extLst>
            </p:cNvPr>
            <p:cNvPicPr>
              <a:picLocks noChangeAspect="1"/>
            </p:cNvPicPr>
            <p:nvPr/>
          </p:nvPicPr>
          <p:blipFill>
            <a:blip r:embed="rId2"/>
            <a:stretch>
              <a:fillRect/>
            </a:stretch>
          </p:blipFill>
          <p:spPr>
            <a:xfrm>
              <a:off x="1647675" y="2184006"/>
              <a:ext cx="1633317" cy="2122303"/>
            </a:xfrm>
            <a:prstGeom prst="rect">
              <a:avLst/>
            </a:prstGeom>
            <a:ln>
              <a:solidFill>
                <a:schemeClr val="accent1"/>
              </a:solidFill>
            </a:ln>
          </p:spPr>
        </p:pic>
        <p:sp>
          <p:nvSpPr>
            <p:cNvPr id="9" name="TextBox 8">
              <a:extLst>
                <a:ext uri="{FF2B5EF4-FFF2-40B4-BE49-F238E27FC236}">
                  <a16:creationId xmlns:a16="http://schemas.microsoft.com/office/drawing/2014/main" id="{B4721414-B289-CE98-5181-990886DD8B64}"/>
                </a:ext>
              </a:extLst>
            </p:cNvPr>
            <p:cNvSpPr txBox="1"/>
            <p:nvPr/>
          </p:nvSpPr>
          <p:spPr>
            <a:xfrm>
              <a:off x="552909" y="4452694"/>
              <a:ext cx="3561891" cy="523220"/>
            </a:xfrm>
            <a:prstGeom prst="rect">
              <a:avLst/>
            </a:prstGeom>
            <a:noFill/>
          </p:spPr>
          <p:txBody>
            <a:bodyPr wrap="square">
              <a:spAutoFit/>
            </a:bodyPr>
            <a:lstStyle/>
            <a:p>
              <a:pPr algn="ctr" defTabSz="914621">
                <a:defRPr/>
              </a:pPr>
              <a:r>
                <a:rPr lang="de-DE" sz="1400" dirty="0">
                  <a:effectLst/>
                  <a:latin typeface="Helvetica Neue" panose="02000503000000020004" pitchFamily="2" charset="0"/>
                  <a:hlinkClick r:id="rId3"/>
                </a:rPr>
                <a:t>Whitepaper Oracle RAC </a:t>
              </a:r>
              <a:r>
                <a:rPr lang="de-DE" sz="1400" dirty="0" err="1">
                  <a:effectLst/>
                  <a:latin typeface="Helvetica Neue" panose="02000503000000020004" pitchFamily="2" charset="0"/>
                  <a:hlinkClick r:id="rId3"/>
                </a:rPr>
                <a:t>implementation</a:t>
              </a:r>
              <a:r>
                <a:rPr lang="de-DE" sz="1400" dirty="0">
                  <a:effectLst/>
                  <a:latin typeface="Helvetica Neue" panose="02000503000000020004" pitchFamily="2" charset="0"/>
                  <a:hlinkClick r:id="rId3"/>
                </a:rPr>
                <a:t> on IBM Power Systems Virtual Server</a:t>
              </a:r>
              <a:endParaRPr lang="en-US" sz="1400" dirty="0">
                <a:solidFill>
                  <a:prstClr val="black"/>
                </a:solidFill>
                <a:latin typeface="IBM Plex Sans" panose="020B0503050203000203" pitchFamily="34" charset="0"/>
              </a:endParaRPr>
            </a:p>
          </p:txBody>
        </p:sp>
        <p:pic>
          <p:nvPicPr>
            <p:cNvPr id="11" name="Picture 10">
              <a:extLst>
                <a:ext uri="{FF2B5EF4-FFF2-40B4-BE49-F238E27FC236}">
                  <a16:creationId xmlns:a16="http://schemas.microsoft.com/office/drawing/2014/main" id="{2FCDE086-54B9-C75D-5943-CB214ACFA19C}"/>
                </a:ext>
              </a:extLst>
            </p:cNvPr>
            <p:cNvPicPr>
              <a:picLocks noChangeAspect="1"/>
            </p:cNvPicPr>
            <p:nvPr/>
          </p:nvPicPr>
          <p:blipFill>
            <a:blip r:embed="rId4"/>
            <a:stretch>
              <a:fillRect/>
            </a:stretch>
          </p:blipFill>
          <p:spPr>
            <a:xfrm>
              <a:off x="5163958" y="2184006"/>
              <a:ext cx="1635258" cy="2122303"/>
            </a:xfrm>
            <a:prstGeom prst="rect">
              <a:avLst/>
            </a:prstGeom>
          </p:spPr>
        </p:pic>
        <p:sp>
          <p:nvSpPr>
            <p:cNvPr id="13" name="TextBox 12">
              <a:extLst>
                <a:ext uri="{FF2B5EF4-FFF2-40B4-BE49-F238E27FC236}">
                  <a16:creationId xmlns:a16="http://schemas.microsoft.com/office/drawing/2014/main" id="{C9918989-E5DC-E3C5-34C8-3A48A45C6233}"/>
                </a:ext>
              </a:extLst>
            </p:cNvPr>
            <p:cNvSpPr txBox="1"/>
            <p:nvPr/>
          </p:nvSpPr>
          <p:spPr>
            <a:xfrm>
              <a:off x="4597878" y="4452694"/>
              <a:ext cx="2970846" cy="543867"/>
            </a:xfrm>
            <a:prstGeom prst="rect">
              <a:avLst/>
            </a:prstGeom>
            <a:noFill/>
          </p:spPr>
          <p:txBody>
            <a:bodyPr wrap="square">
              <a:spAutoFit/>
            </a:bodyPr>
            <a:lstStyle/>
            <a:p>
              <a:pPr algn="ctr" defTabSz="914621">
                <a:defRPr/>
              </a:pPr>
              <a:r>
                <a:rPr lang="en-US" sz="1467" dirty="0">
                  <a:solidFill>
                    <a:prstClr val="black"/>
                  </a:solidFill>
                  <a:latin typeface="IBM Plex Sans" panose="020B0503050203000203" pitchFamily="34" charset="0"/>
                  <a:hlinkClick r:id="rId5"/>
                </a:rPr>
                <a:t>Oracle Disaster Recovery on </a:t>
              </a:r>
              <a:br>
                <a:rPr lang="en-US" sz="1467" dirty="0">
                  <a:solidFill>
                    <a:prstClr val="black"/>
                  </a:solidFill>
                  <a:latin typeface="IBM Plex Sans" panose="020B0503050203000203" pitchFamily="34" charset="0"/>
                  <a:hlinkClick r:id="rId5"/>
                </a:rPr>
              </a:br>
              <a:r>
                <a:rPr lang="en-US" sz="1467" dirty="0">
                  <a:solidFill>
                    <a:prstClr val="black"/>
                  </a:solidFill>
                  <a:latin typeface="IBM Plex Sans" panose="020B0503050203000203" pitchFamily="34" charset="0"/>
                  <a:hlinkClick r:id="rId5"/>
                </a:rPr>
                <a:t>IBM Power Virtual Server</a:t>
              </a:r>
              <a:endParaRPr lang="en-US" sz="1467" dirty="0">
                <a:solidFill>
                  <a:prstClr val="black"/>
                </a:solidFill>
                <a:latin typeface="IBM Plex Sans" panose="020B0503050203000203" pitchFamily="34" charset="0"/>
              </a:endParaRPr>
            </a:p>
          </p:txBody>
        </p:sp>
        <p:pic>
          <p:nvPicPr>
            <p:cNvPr id="3" name="Picture 2">
              <a:extLst>
                <a:ext uri="{FF2B5EF4-FFF2-40B4-BE49-F238E27FC236}">
                  <a16:creationId xmlns:a16="http://schemas.microsoft.com/office/drawing/2014/main" id="{9CBED7C0-A935-F6C7-FD42-E694122508E4}"/>
                </a:ext>
              </a:extLst>
            </p:cNvPr>
            <p:cNvPicPr>
              <a:picLocks noChangeAspect="1"/>
            </p:cNvPicPr>
            <p:nvPr/>
          </p:nvPicPr>
          <p:blipFill>
            <a:blip r:embed="rId6"/>
            <a:stretch>
              <a:fillRect/>
            </a:stretch>
          </p:blipFill>
          <p:spPr>
            <a:xfrm>
              <a:off x="8682181" y="2184006"/>
              <a:ext cx="1629685" cy="2122303"/>
            </a:xfrm>
            <a:prstGeom prst="rect">
              <a:avLst/>
            </a:prstGeom>
            <a:ln>
              <a:solidFill>
                <a:schemeClr val="tx1"/>
              </a:solidFill>
            </a:ln>
          </p:spPr>
        </p:pic>
        <p:sp>
          <p:nvSpPr>
            <p:cNvPr id="5" name="TextBox 4">
              <a:extLst>
                <a:ext uri="{FF2B5EF4-FFF2-40B4-BE49-F238E27FC236}">
                  <a16:creationId xmlns:a16="http://schemas.microsoft.com/office/drawing/2014/main" id="{CCB12945-A72A-945F-2F1C-7422184459DE}"/>
                </a:ext>
              </a:extLst>
            </p:cNvPr>
            <p:cNvSpPr txBox="1"/>
            <p:nvPr/>
          </p:nvSpPr>
          <p:spPr>
            <a:xfrm>
              <a:off x="8051801" y="4452694"/>
              <a:ext cx="2832100" cy="543867"/>
            </a:xfrm>
            <a:prstGeom prst="rect">
              <a:avLst/>
            </a:prstGeom>
            <a:noFill/>
          </p:spPr>
          <p:txBody>
            <a:bodyPr wrap="square" rtlCol="0">
              <a:spAutoFit/>
            </a:bodyPr>
            <a:lstStyle/>
            <a:p>
              <a:pPr algn="ctr" defTabSz="914621"/>
              <a:r>
                <a:rPr lang="en-US" sz="1467" dirty="0">
                  <a:solidFill>
                    <a:prstClr val="black"/>
                  </a:solidFill>
                  <a:latin typeface="IBM Plex Sans" panose="020B0503050203000203" pitchFamily="34" charset="0"/>
                  <a:hlinkClick r:id="rId7"/>
                </a:rPr>
                <a:t>Oracle Technical Migration Procedure – Power to </a:t>
              </a:r>
              <a:r>
                <a:rPr lang="en-US" sz="1467" dirty="0" err="1">
                  <a:solidFill>
                    <a:prstClr val="black"/>
                  </a:solidFill>
                  <a:latin typeface="IBM Plex Sans" panose="020B0503050203000203" pitchFamily="34" charset="0"/>
                  <a:hlinkClick r:id="rId7"/>
                </a:rPr>
                <a:t>PowerVS</a:t>
              </a:r>
              <a:r>
                <a:rPr lang="en-US" sz="1467" dirty="0">
                  <a:solidFill>
                    <a:prstClr val="black"/>
                  </a:solidFill>
                  <a:latin typeface="IBM Plex Sans" panose="020B0503050203000203" pitchFamily="34" charset="0"/>
                  <a:hlinkClick r:id="rId7"/>
                </a:rPr>
                <a:t> </a:t>
              </a:r>
              <a:endParaRPr lang="en-US" sz="1467" dirty="0">
                <a:solidFill>
                  <a:prstClr val="black"/>
                </a:solidFill>
                <a:latin typeface="IBM Plex Sans" panose="020B0503050203000203" pitchFamily="34" charset="0"/>
              </a:endParaRPr>
            </a:p>
          </p:txBody>
        </p:sp>
      </p:grpSp>
      <p:sp>
        <p:nvSpPr>
          <p:cNvPr id="2" name="Slide Number Placeholder 5">
            <a:extLst>
              <a:ext uri="{FF2B5EF4-FFF2-40B4-BE49-F238E27FC236}">
                <a16:creationId xmlns:a16="http://schemas.microsoft.com/office/drawing/2014/main" id="{4F73B122-192A-FB14-6410-407A7B7F3AE3}"/>
              </a:ext>
            </a:extLst>
          </p:cNvPr>
          <p:cNvSpPr txBox="1">
            <a:spLocks/>
          </p:cNvSpPr>
          <p:nvPr/>
        </p:nvSpPr>
        <p:spPr>
          <a:xfrm>
            <a:off x="9448802" y="6383868"/>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0114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800">
                <a:latin typeface="Arial" panose="020B0604020202020204" pitchFamily="34" charset="0"/>
                <a:cs typeface="Arial" panose="020B0604020202020204" pitchFamily="34" charset="0"/>
              </a:rPr>
              <a:pPr defTabSz="914621">
                <a:defRPr/>
              </a:pPr>
              <a:t>9</a:t>
            </a:fld>
            <a:endParaRPr lang="en-US" sz="8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720CDDCE-A75C-7FE5-E726-95AF06310EE9}"/>
              </a:ext>
            </a:extLst>
          </p:cNvPr>
          <p:cNvSpPr/>
          <p:nvPr/>
        </p:nvSpPr>
        <p:spPr bwMode="auto">
          <a:xfrm>
            <a:off x="0" y="0"/>
            <a:ext cx="12192000" cy="783771"/>
          </a:xfrm>
          <a:prstGeom prst="rect">
            <a:avLst/>
          </a:prstGeom>
          <a:solidFill>
            <a:srgbClr val="E5F6FF"/>
          </a:solidFill>
          <a:ln w="19050" cap="flat" cmpd="sng" algn="ctr">
            <a:noFill/>
            <a:prstDash val="solid"/>
            <a:miter lim="800000"/>
            <a:headEnd type="none" w="med" len="med"/>
            <a:tailEnd type="none" w="med" len="med"/>
          </a:ln>
          <a:effectLst/>
        </p:spPr>
        <p:txBody>
          <a:bodyPr vert="horz" wrap="square" lIns="91416" tIns="91416" rIns="91416" bIns="91416" numCol="1" rtlCol="0" anchor="t" anchorCtr="0" compatLnSpc="1">
            <a:prstTxWarp prst="textNoShape">
              <a:avLst/>
            </a:prstTxWarp>
          </a:bodyPr>
          <a:lstStyle/>
          <a:p>
            <a:pPr marL="0" marR="0" lvl="0" indent="0" defTabSz="91403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8" name="Rectangle 7">
            <a:extLst>
              <a:ext uri="{FF2B5EF4-FFF2-40B4-BE49-F238E27FC236}">
                <a16:creationId xmlns:a16="http://schemas.microsoft.com/office/drawing/2014/main" id="{18F2D811-239C-EFCD-F1E5-DB5E9ECCFEBF}"/>
              </a:ext>
            </a:extLst>
          </p:cNvPr>
          <p:cNvSpPr/>
          <p:nvPr/>
        </p:nvSpPr>
        <p:spPr>
          <a:xfrm>
            <a:off x="1" y="0"/>
            <a:ext cx="11230503" cy="783771"/>
          </a:xfrm>
          <a:prstGeom prst="rect">
            <a:avLst/>
          </a:prstGeom>
        </p:spPr>
        <p:txBody>
          <a:bodyPr vert="horz" lIns="91440" tIns="45720" rIns="91440" bIns="45720" rtlCol="0" anchor="ctr">
            <a:normAutofit/>
          </a:bodyPr>
          <a:lstStyle/>
          <a:p>
            <a:pPr defTabSz="914621">
              <a:defRPr/>
            </a:pPr>
            <a:r>
              <a:rPr lang="en-US" sz="3200" b="1" dirty="0">
                <a:solidFill>
                  <a:srgbClr val="000000"/>
                </a:solidFill>
                <a:latin typeface="IBM Plex Sans" panose="020B0503050203000203" pitchFamily="34" charset="0"/>
                <a:sym typeface="IBM Plex Sans Light"/>
              </a:rPr>
              <a:t>Oracle Database on IBM </a:t>
            </a:r>
            <a:r>
              <a:rPr lang="en-US" sz="3200" b="1" dirty="0" err="1">
                <a:solidFill>
                  <a:srgbClr val="000000"/>
                </a:solidFill>
                <a:latin typeface="IBM Plex Sans" panose="020B0503050203000203" pitchFamily="34" charset="0"/>
                <a:sym typeface="IBM Plex Sans Light"/>
              </a:rPr>
              <a:t>PowerVS</a:t>
            </a:r>
            <a:r>
              <a:rPr lang="en-US" sz="3200" b="1" dirty="0">
                <a:solidFill>
                  <a:srgbClr val="000000"/>
                </a:solidFill>
                <a:latin typeface="IBM Plex Sans" panose="020B0503050203000203" pitchFamily="34" charset="0"/>
                <a:sym typeface="IBM Plex Sans Light"/>
              </a:rPr>
              <a:t> Collaterals </a:t>
            </a:r>
          </a:p>
        </p:txBody>
      </p:sp>
      <p:sp>
        <p:nvSpPr>
          <p:cNvPr id="10" name="Textfeld 9">
            <a:extLst>
              <a:ext uri="{FF2B5EF4-FFF2-40B4-BE49-F238E27FC236}">
                <a16:creationId xmlns:a16="http://schemas.microsoft.com/office/drawing/2014/main" id="{D39B619C-7EDA-F7D0-AA08-A32DEAFB9D5D}"/>
              </a:ext>
            </a:extLst>
          </p:cNvPr>
          <p:cNvSpPr txBox="1"/>
          <p:nvPr/>
        </p:nvSpPr>
        <p:spPr>
          <a:xfrm>
            <a:off x="406489" y="5211224"/>
            <a:ext cx="10984738" cy="1200329"/>
          </a:xfrm>
          <a:prstGeom prst="rect">
            <a:avLst/>
          </a:prstGeom>
          <a:noFill/>
        </p:spPr>
        <p:txBody>
          <a:bodyPr wrap="none" rtlCol="0">
            <a:spAutoFit/>
          </a:bodyPr>
          <a:lstStyle/>
          <a:p>
            <a:pPr marL="285750" indent="-285750">
              <a:buFont typeface="Arial" panose="020B0604020202020204" pitchFamily="34" charset="0"/>
              <a:buChar char="•"/>
            </a:pPr>
            <a:r>
              <a:rPr lang="de-DE" dirty="0">
                <a:effectLst/>
                <a:latin typeface="Helvetica Neue" panose="02000503000000020004" pitchFamily="2" charset="0"/>
                <a:hlinkClick r:id="rId8"/>
              </a:rPr>
              <a:t>Oracle on Power Seismic Startseite</a:t>
            </a:r>
            <a:endParaRPr lang="de-DE" dirty="0">
              <a:effectLst/>
              <a:latin typeface="Helvetica Neue" panose="02000503000000020004" pitchFamily="2" charset="0"/>
            </a:endParaRPr>
          </a:p>
          <a:p>
            <a:pPr marL="285750" indent="-285750">
              <a:buFont typeface="Arial" panose="020B0604020202020204" pitchFamily="34" charset="0"/>
              <a:buChar char="•"/>
            </a:pPr>
            <a:r>
              <a:rPr lang="de-DE" dirty="0">
                <a:effectLst/>
                <a:latin typeface="Helvetica Neue" panose="02000503000000020004" pitchFamily="2" charset="0"/>
                <a:hlinkClick r:id="rId9"/>
              </a:rPr>
              <a:t>Präsentation Oracle and Oracle RAC on Power Virtual Server (Oktober 2024)</a:t>
            </a:r>
            <a:endParaRPr lang="de-DE" dirty="0">
              <a:effectLst/>
              <a:latin typeface="Helvetica Neue" panose="02000503000000020004" pitchFamily="2" charset="0"/>
            </a:endParaRPr>
          </a:p>
          <a:p>
            <a:pPr marL="285750" indent="-285750">
              <a:buFont typeface="Arial" panose="020B0604020202020204" pitchFamily="34" charset="0"/>
              <a:buChar char="•"/>
            </a:pPr>
            <a:r>
              <a:rPr lang="de-DE" dirty="0">
                <a:effectLst/>
                <a:latin typeface="Helvetica Neue" panose="02000503000000020004" pitchFamily="2" charset="0"/>
                <a:hlinkClick r:id="rId10"/>
              </a:rPr>
              <a:t>July 31 - Oracle on IBM PowerVS Spotlight - IBM Power Virtual Server Aufzeichnung und Präsentation</a:t>
            </a:r>
            <a:endParaRPr lang="de-DE" dirty="0">
              <a:effectLst/>
              <a:latin typeface="Helvetica Neue" panose="02000503000000020004" pitchFamily="2" charset="0"/>
            </a:endParaRPr>
          </a:p>
          <a:p>
            <a:pPr marL="285750" indent="-285750">
              <a:buFont typeface="Arial" panose="020B0604020202020204" pitchFamily="34" charset="0"/>
              <a:buChar char="•"/>
            </a:pPr>
            <a:r>
              <a:rPr lang="de-DE" dirty="0">
                <a:effectLst/>
                <a:latin typeface="Helvetica Neue" panose="02000503000000020004" pitchFamily="2" charset="0"/>
                <a:hlinkClick r:id="rId11"/>
              </a:rPr>
              <a:t>IBM Power vs Exadata and Oracle Cloud - Client Deck - 2025.Feb</a:t>
            </a:r>
            <a:endParaRPr lang="de-DE" dirty="0">
              <a:effectLst/>
              <a:latin typeface="Helvetica Neue" panose="02000503000000020004" pitchFamily="2" charset="0"/>
            </a:endParaRPr>
          </a:p>
        </p:txBody>
      </p:sp>
    </p:spTree>
    <p:extLst>
      <p:ext uri="{BB962C8B-B14F-4D97-AF65-F5344CB8AC3E}">
        <p14:creationId xmlns:p14="http://schemas.microsoft.com/office/powerpoint/2010/main" val="32885517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BM_Power_Systems_template II">
  <a:themeElements>
    <a:clrScheme name="Custom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D077"/>
      </a:hlink>
      <a:folHlink>
        <a:srgbClr val="D1FF47"/>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5">
                <a:lumMod val="75000"/>
              </a:schemeClr>
            </a:gs>
            <a:gs pos="50000">
              <a:schemeClr val="accent5">
                <a:lumMod val="90000"/>
              </a:schemeClr>
            </a:gs>
            <a:gs pos="100000">
              <a:schemeClr val="hlink">
                <a:tint val="23500"/>
                <a:satMod val="160000"/>
              </a:schemeClr>
            </a:gs>
          </a:gsLst>
          <a:lin ang="2700000" scaled="1"/>
          <a:tileRect/>
        </a:gradFill>
        <a:ln w="9525">
          <a:solidFill>
            <a:schemeClr val="bg1"/>
          </a:solidFill>
          <a:miter lim="800000"/>
          <a:headEnd/>
          <a:tailEnd/>
        </a:ln>
        <a:effectLst>
          <a:outerShdw dist="12700" dir="5400000" algn="t" rotWithShape="0">
            <a:srgbClr val="000000">
              <a:alpha val="9000"/>
            </a:srgbClr>
          </a:outerShdw>
        </a:effectLst>
      </a:spPr>
      <a:bodyPr lIns="210312" tIns="60960" rIns="90000" bIns="60960"/>
      <a:lstStyle>
        <a:defPPr marL="342900" indent="-342900" defTabSz="711200" eaLnBrk="1" hangingPunct="1">
          <a:spcBef>
            <a:spcPct val="40000"/>
          </a:spcBef>
          <a:defRPr sz="1200" b="1" i="1" dirty="0">
            <a:latin typeface="Arial" charset="0"/>
            <a:ea typeface="+mn-ea"/>
          </a:defRPr>
        </a:defPPr>
      </a:lstStyle>
    </a:sp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B7C18DC-69D7-6441-B7E1-8FEBC863EAF2}" vid="{E88EF3C9-8C14-764F-A3FA-22A09F896E52}"/>
    </a:ext>
  </a:extLst>
</a:theme>
</file>

<file path=ppt/theme/theme1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brand_covers_v_1_3_Plex_LS" id="{146ECFB0-FE00-804E-83FB-95C984183056}" vid="{D76C06A6-40FC-7246-AD65-76D8584B71F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3.xml><?xml version="1.0" encoding="utf-8"?>
<a:theme xmlns:a="http://schemas.openxmlformats.org/drawingml/2006/main" name="4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4.xml><?xml version="1.0" encoding="utf-8"?>
<a:theme xmlns:a="http://schemas.openxmlformats.org/drawingml/2006/main" name="7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5.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IBM TechXchange 2023">
  <a:themeElements>
    <a:clrScheme name="Custom 2">
      <a:dk1>
        <a:srgbClr val="FFFFFF"/>
      </a:dk1>
      <a:lt1>
        <a:srgbClr val="000000"/>
      </a:lt1>
      <a:dk2>
        <a:srgbClr val="E5F6FF"/>
      </a:dk2>
      <a:lt2>
        <a:srgbClr val="000000"/>
      </a:lt2>
      <a:accent1>
        <a:srgbClr val="0F62FE"/>
      </a:accent1>
      <a:accent2>
        <a:srgbClr val="4991E6"/>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7.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8.xml><?xml version="1.0" encoding="utf-8"?>
<a:theme xmlns:a="http://schemas.openxmlformats.org/drawingml/2006/main" name="1_IBM TechXchange 2023">
  <a:themeElements>
    <a:clrScheme name="Custom 2">
      <a:dk1>
        <a:srgbClr val="FFFFFF"/>
      </a:dk1>
      <a:lt1>
        <a:srgbClr val="000000"/>
      </a:lt1>
      <a:dk2>
        <a:srgbClr val="E5F6FF"/>
      </a:dk2>
      <a:lt2>
        <a:srgbClr val="000000"/>
      </a:lt2>
      <a:accent1>
        <a:srgbClr val="0F62FE"/>
      </a:accent1>
      <a:accent2>
        <a:srgbClr val="4991E6"/>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9.xml><?xml version="1.0" encoding="utf-8"?>
<a:theme xmlns:a="http://schemas.openxmlformats.org/drawingml/2006/main" name="2_Lets Create">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 id="{944F3D93-08F7-2645-AE1A-0F73B8EAB8BC}" vid="{95C3C7E3-996D-EC48-94CF-D6CBFFDFE1C1}"/>
    </a:ext>
  </a:extLst>
</a:theme>
</file>

<file path=docProps/app.xml><?xml version="1.0" encoding="utf-8"?>
<Properties xmlns="http://schemas.openxmlformats.org/officeDocument/2006/extended-properties" xmlns:vt="http://schemas.openxmlformats.org/officeDocument/2006/docPropsVTypes">
  <TotalTime>0</TotalTime>
  <Words>1760</Words>
  <Application>Microsoft Macintosh PowerPoint</Application>
  <PresentationFormat>Breitbild</PresentationFormat>
  <Paragraphs>244</Paragraphs>
  <Slides>9</Slides>
  <Notes>4</Notes>
  <HiddenSlides>0</HiddenSlides>
  <MMClips>0</MMClips>
  <ScaleCrop>false</ScaleCrop>
  <HeadingPairs>
    <vt:vector size="8" baseType="variant">
      <vt:variant>
        <vt:lpstr>Verwendete Schriftarten</vt:lpstr>
      </vt:variant>
      <vt:variant>
        <vt:i4>17</vt:i4>
      </vt:variant>
      <vt:variant>
        <vt:lpstr>Design</vt:lpstr>
      </vt:variant>
      <vt:variant>
        <vt:i4>13</vt:i4>
      </vt:variant>
      <vt:variant>
        <vt:lpstr>Eingebettete OLE-Server</vt:lpstr>
      </vt:variant>
      <vt:variant>
        <vt:i4>1</vt:i4>
      </vt:variant>
      <vt:variant>
        <vt:lpstr>Folientitel</vt:lpstr>
      </vt:variant>
      <vt:variant>
        <vt:i4>9</vt:i4>
      </vt:variant>
    </vt:vector>
  </HeadingPairs>
  <TitlesOfParts>
    <vt:vector size="40" baseType="lpstr">
      <vt:lpstr>Arial</vt:lpstr>
      <vt:lpstr>Arial Rounded MT Bold</vt:lpstr>
      <vt:lpstr>Calibri</vt:lpstr>
      <vt:lpstr>Calibri Light</vt:lpstr>
      <vt:lpstr>Courier New</vt:lpstr>
      <vt:lpstr>Helvetica Light</vt:lpstr>
      <vt:lpstr>Helvetica Neue</vt:lpstr>
      <vt:lpstr>IBM Plex Arabic Light</vt:lpstr>
      <vt:lpstr>IBM Plex Sans</vt:lpstr>
      <vt:lpstr>IBM Plex Sans ExtLt</vt:lpstr>
      <vt:lpstr>IBM Plex Sans Light</vt:lpstr>
      <vt:lpstr>IBM Plex Sans Medm</vt:lpstr>
      <vt:lpstr>Rockwell</vt:lpstr>
      <vt:lpstr>Symbol</vt:lpstr>
      <vt:lpstr>System Font Regular</vt:lpstr>
      <vt:lpstr>WingDings</vt:lpstr>
      <vt:lpstr>WingDings</vt:lpstr>
      <vt:lpstr>1_IBM_Power_Systems_template II</vt:lpstr>
      <vt:lpstr>IBM 2020 Master template (black background)</vt:lpstr>
      <vt:lpstr>4_IBM 2020 Master template (white background)</vt:lpstr>
      <vt:lpstr>7_IBM 2020 Master template (white background)</vt:lpstr>
      <vt:lpstr>IBM Brand Template 2022</vt:lpstr>
      <vt:lpstr>IBM TechXchange 2023</vt:lpstr>
      <vt:lpstr>1_IBM Brand Template 2022</vt:lpstr>
      <vt:lpstr>1_IBM TechXchange 2023</vt:lpstr>
      <vt:lpstr>2_Lets Create</vt:lpstr>
      <vt:lpstr>gry_background_2017</vt:lpstr>
      <vt:lpstr>IBM presentation template</vt:lpstr>
      <vt:lpstr>Office Theme</vt:lpstr>
      <vt:lpstr>2_IBM Brand Template 2022</vt:lpstr>
      <vt:lpstr>think-cell Slide</vt:lpstr>
      <vt:lpstr>Power Virtual Server  for Oracle Optimization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PowerVS Internal 2022 Roadmap (roll-out ready)</dc:title>
  <dc:creator>erin jurgens</dc:creator>
  <cp:lastModifiedBy>Birgit Rohm</cp:lastModifiedBy>
  <cp:revision>167</cp:revision>
  <cp:lastPrinted>2025-04-23T12:19:38Z</cp:lastPrinted>
  <dcterms:created xsi:type="dcterms:W3CDTF">2021-12-15T20:30:24Z</dcterms:created>
  <dcterms:modified xsi:type="dcterms:W3CDTF">2025-04-23T12:27:33Z</dcterms:modified>
</cp:coreProperties>
</file>